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29" r:id="rId2"/>
  </p:sldMasterIdLst>
  <p:notesMasterIdLst>
    <p:notesMasterId r:id="rId12"/>
  </p:notesMasterIdLst>
  <p:handoutMasterIdLst>
    <p:handoutMasterId r:id="rId13"/>
  </p:handoutMasterIdLst>
  <p:sldIdLst>
    <p:sldId id="256" r:id="rId3"/>
    <p:sldId id="317" r:id="rId4"/>
    <p:sldId id="309" r:id="rId5"/>
    <p:sldId id="310" r:id="rId6"/>
    <p:sldId id="311" r:id="rId7"/>
    <p:sldId id="316" r:id="rId8"/>
    <p:sldId id="313" r:id="rId9"/>
    <p:sldId id="314" r:id="rId10"/>
    <p:sldId id="315" r:id="rId11"/>
  </p:sldIdLst>
  <p:sldSz cx="9144000" cy="6858000" type="screen4x3"/>
  <p:notesSz cx="9220200" cy="69469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sldGuideLst>
    </p:ext>
    <p:ext uri="{2D200454-40CA-4A62-9FC3-DE9A4176ACB9}">
      <p15:notesGuideLst xmlns:p15="http://schemas.microsoft.com/office/powerpoint/2012/main">
        <p15:guide id="1" orient="horz" pos="2188" userDrawn="1">
          <p15:clr>
            <a:srgbClr val="A4A3A4"/>
          </p15:clr>
        </p15:guide>
        <p15:guide id="2" pos="290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86316" autoAdjust="0"/>
  </p:normalViewPr>
  <p:slideViewPr>
    <p:cSldViewPr snapToGrid="0" showGuides="1">
      <p:cViewPr varScale="1">
        <p:scale>
          <a:sx n="74" d="100"/>
          <a:sy n="74" d="100"/>
        </p:scale>
        <p:origin x="1354"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p:scale>
          <a:sx n="148" d="100"/>
          <a:sy n="148" d="100"/>
        </p:scale>
        <p:origin x="3800" y="-256"/>
      </p:cViewPr>
      <p:guideLst>
        <p:guide orient="horz" pos="2188"/>
        <p:guide pos="29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8605520" y="6598350"/>
            <a:ext cx="614680" cy="348550"/>
          </a:xfrm>
          <a:prstGeom prst="rect">
            <a:avLst/>
          </a:prstGeom>
        </p:spPr>
        <p:txBody>
          <a:bodyPr vert="horz" lIns="92379" tIns="46190" rIns="92379" bIns="46190" rtlCol="0" anchor="ctr"/>
          <a:lstStyle>
            <a:lvl1pPr algn="r">
              <a:defRPr sz="12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744542" y="78269"/>
            <a:ext cx="7702098" cy="348551"/>
          </a:xfrm>
          <a:prstGeom prst="rect">
            <a:avLst/>
          </a:prstGeom>
        </p:spPr>
        <p:txBody>
          <a:bodyPr vert="horz" lIns="0" tIns="92379" rIns="0" bIns="92379" rtlCol="0"/>
          <a:lstStyle>
            <a:lvl1pPr algn="l">
              <a:defRPr sz="1200"/>
            </a:lvl1pPr>
          </a:lstStyle>
          <a:p>
            <a:endParaRPr lang="en-US" dirty="0">
              <a:latin typeface="Arial"/>
              <a:cs typeface="Arial"/>
            </a:endParaRPr>
          </a:p>
        </p:txBody>
      </p:sp>
      <p:cxnSp>
        <p:nvCxnSpPr>
          <p:cNvPr id="10" name="Straight Connector 9"/>
          <p:cNvCxnSpPr/>
          <p:nvPr/>
        </p:nvCxnSpPr>
        <p:spPr>
          <a:xfrm>
            <a:off x="744544" y="6598350"/>
            <a:ext cx="774843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4541" y="6677540"/>
            <a:ext cx="1809465" cy="17638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451"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3046413" y="868363"/>
            <a:ext cx="3127375" cy="2344737"/>
          </a:xfrm>
          <a:prstGeom prst="rect">
            <a:avLst/>
          </a:prstGeom>
          <a:noFill/>
          <a:ln w="12700">
            <a:solidFill>
              <a:prstClr val="black"/>
            </a:solidFill>
          </a:ln>
        </p:spPr>
        <p:txBody>
          <a:bodyPr vert="horz" lIns="92379" tIns="46190" rIns="92379" bIns="46190" rtlCol="0" anchor="ctr"/>
          <a:lstStyle/>
          <a:p>
            <a:endParaRPr lang="en-US"/>
          </a:p>
        </p:txBody>
      </p:sp>
      <p:sp>
        <p:nvSpPr>
          <p:cNvPr id="5" name="Notes Placeholder 4"/>
          <p:cNvSpPr>
            <a:spLocks noGrp="1"/>
          </p:cNvSpPr>
          <p:nvPr>
            <p:ph type="body" sz="quarter" idx="3"/>
          </p:nvPr>
        </p:nvSpPr>
        <p:spPr>
          <a:xfrm>
            <a:off x="922020" y="3343196"/>
            <a:ext cx="7376160" cy="2735342"/>
          </a:xfrm>
          <a:prstGeom prst="rect">
            <a:avLst/>
          </a:prstGeom>
        </p:spPr>
        <p:txBody>
          <a:bodyPr vert="horz" lIns="92379" tIns="46190" rIns="92379" bIns="4619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8606221" y="6598350"/>
            <a:ext cx="614680" cy="348550"/>
          </a:xfrm>
          <a:prstGeom prst="rect">
            <a:avLst/>
          </a:prstGeom>
        </p:spPr>
        <p:txBody>
          <a:bodyPr vert="horz" lIns="92379" tIns="46190" rIns="92379" bIns="46190" rtlCol="0" anchor="ctr"/>
          <a:lstStyle>
            <a:lvl1pPr algn="l">
              <a:defRPr sz="1200" b="1"/>
            </a:lvl1pPr>
          </a:lstStyle>
          <a:p>
            <a:fld id="{30F18498-1159-498D-8DC7-E1A69C582DF5}" type="slidenum">
              <a:rPr lang="en-US" smtClean="0"/>
              <a:pPr/>
              <a:t>‹#›</a:t>
            </a:fld>
            <a:endParaRPr lang="en-US" dirty="0"/>
          </a:p>
        </p:txBody>
      </p:sp>
      <p:cxnSp>
        <p:nvCxnSpPr>
          <p:cNvPr id="13" name="Straight Connector 12"/>
          <p:cNvCxnSpPr/>
          <p:nvPr/>
        </p:nvCxnSpPr>
        <p:spPr>
          <a:xfrm>
            <a:off x="744544" y="6598350"/>
            <a:ext cx="774843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717126" y="73378"/>
            <a:ext cx="6330050" cy="348551"/>
          </a:xfrm>
          <a:prstGeom prst="rect">
            <a:avLst/>
          </a:prstGeom>
        </p:spPr>
        <p:txBody>
          <a:bodyPr vert="horz" lIns="0" tIns="92379" rIns="0" bIns="92379" rtlCol="0"/>
          <a:lstStyle>
            <a:lvl1pPr algn="l">
              <a:defRPr sz="12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4541" y="6677540"/>
            <a:ext cx="1809465" cy="17638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451"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5"/>
          <p:cNvSpPr>
            <a:spLocks noGrp="1" noChangeArrowheads="1"/>
          </p:cNvSpPr>
          <p:nvPr>
            <p:ph type="sldNum" sz="quarter" idx="5"/>
          </p:nvPr>
        </p:nvSpPr>
        <p:spPr>
          <a:noFill/>
        </p:spPr>
        <p:txBody>
          <a:bodyPr/>
          <a:lstStyle>
            <a:lvl1pPr defTabSz="840514">
              <a:defRPr b="1">
                <a:solidFill>
                  <a:schemeClr val="tx1"/>
                </a:solidFill>
                <a:latin typeface="Bodoni Bd BT" pitchFamily="18" charset="0"/>
              </a:defRPr>
            </a:lvl1pPr>
            <a:lvl2pPr marL="710037" indent="-273091" defTabSz="840514">
              <a:defRPr b="1">
                <a:solidFill>
                  <a:schemeClr val="tx1"/>
                </a:solidFill>
                <a:latin typeface="Bodoni Bd BT" pitchFamily="18" charset="0"/>
              </a:defRPr>
            </a:lvl2pPr>
            <a:lvl3pPr marL="1092365" indent="-218473" defTabSz="840514">
              <a:defRPr b="1">
                <a:solidFill>
                  <a:schemeClr val="tx1"/>
                </a:solidFill>
                <a:latin typeface="Bodoni Bd BT" pitchFamily="18" charset="0"/>
              </a:defRPr>
            </a:lvl3pPr>
            <a:lvl4pPr marL="1529311" indent="-218473" defTabSz="840514">
              <a:defRPr b="1">
                <a:solidFill>
                  <a:schemeClr val="tx1"/>
                </a:solidFill>
                <a:latin typeface="Bodoni Bd BT" pitchFamily="18" charset="0"/>
              </a:defRPr>
            </a:lvl4pPr>
            <a:lvl5pPr marL="1966257" indent="-218473" defTabSz="840514">
              <a:defRPr b="1">
                <a:solidFill>
                  <a:schemeClr val="tx1"/>
                </a:solidFill>
                <a:latin typeface="Bodoni Bd BT" pitchFamily="18" charset="0"/>
              </a:defRPr>
            </a:lvl5pPr>
            <a:lvl6pPr marL="2403203" indent="-218473" defTabSz="840514" eaLnBrk="0" fontAlgn="base" hangingPunct="0">
              <a:spcBef>
                <a:spcPct val="0"/>
              </a:spcBef>
              <a:spcAft>
                <a:spcPct val="0"/>
              </a:spcAft>
              <a:defRPr b="1">
                <a:solidFill>
                  <a:schemeClr val="tx1"/>
                </a:solidFill>
                <a:latin typeface="Bodoni Bd BT" pitchFamily="18" charset="0"/>
              </a:defRPr>
            </a:lvl6pPr>
            <a:lvl7pPr marL="2840149" indent="-218473" defTabSz="840514" eaLnBrk="0" fontAlgn="base" hangingPunct="0">
              <a:spcBef>
                <a:spcPct val="0"/>
              </a:spcBef>
              <a:spcAft>
                <a:spcPct val="0"/>
              </a:spcAft>
              <a:defRPr b="1">
                <a:solidFill>
                  <a:schemeClr val="tx1"/>
                </a:solidFill>
                <a:latin typeface="Bodoni Bd BT" pitchFamily="18" charset="0"/>
              </a:defRPr>
            </a:lvl7pPr>
            <a:lvl8pPr marL="3277095" indent="-218473" defTabSz="840514" eaLnBrk="0" fontAlgn="base" hangingPunct="0">
              <a:spcBef>
                <a:spcPct val="0"/>
              </a:spcBef>
              <a:spcAft>
                <a:spcPct val="0"/>
              </a:spcAft>
              <a:defRPr b="1">
                <a:solidFill>
                  <a:schemeClr val="tx1"/>
                </a:solidFill>
                <a:latin typeface="Bodoni Bd BT" pitchFamily="18" charset="0"/>
              </a:defRPr>
            </a:lvl8pPr>
            <a:lvl9pPr marL="3714041" indent="-218473" defTabSz="840514" eaLnBrk="0" fontAlgn="base" hangingPunct="0">
              <a:spcBef>
                <a:spcPct val="0"/>
              </a:spcBef>
              <a:spcAft>
                <a:spcPct val="0"/>
              </a:spcAft>
              <a:defRPr b="1">
                <a:solidFill>
                  <a:schemeClr val="tx1"/>
                </a:solidFill>
                <a:latin typeface="Bodoni Bd BT" pitchFamily="18" charset="0"/>
              </a:defRPr>
            </a:lvl9pPr>
          </a:lstStyle>
          <a:p>
            <a:fld id="{96388859-81E5-48D2-AC96-D086F9ED1BA1}" type="slidenum">
              <a:rPr lang="en-US" altLang="en-US" b="0">
                <a:latin typeface="Times New Roman" panose="02020603050405020304" pitchFamily="18" charset="0"/>
              </a:rPr>
              <a:pPr/>
              <a:t>3</a:t>
            </a:fld>
            <a:endParaRPr lang="en-US" altLang="en-US" b="0">
              <a:latin typeface="Times New Roman" panose="02020603050405020304" pitchFamily="18" charset="0"/>
            </a:endParaRPr>
          </a:p>
        </p:txBody>
      </p:sp>
      <p:sp>
        <p:nvSpPr>
          <p:cNvPr id="8195" name="Rectangle 2"/>
          <p:cNvSpPr>
            <a:spLocks noGrp="1" noRot="1" noChangeAspect="1" noChangeArrowheads="1" noTextEdit="1"/>
          </p:cNvSpPr>
          <p:nvPr>
            <p:ph type="sldImg"/>
          </p:nvPr>
        </p:nvSpPr>
        <p:spPr>
          <a:xfrm>
            <a:off x="2987675" y="441325"/>
            <a:ext cx="1830388" cy="1371600"/>
          </a:xfrm>
          <a:ln cap="flat"/>
        </p:spPr>
      </p:sp>
      <p:sp>
        <p:nvSpPr>
          <p:cNvPr id="8196" name="Rectangle 3"/>
          <p:cNvSpPr>
            <a:spLocks noGrp="1" noChangeArrowheads="1"/>
          </p:cNvSpPr>
          <p:nvPr>
            <p:ph type="body" idx="1"/>
          </p:nvPr>
        </p:nvSpPr>
        <p:spPr>
          <a:xfrm>
            <a:off x="656300" y="1910169"/>
            <a:ext cx="6757079" cy="3993778"/>
          </a:xfrm>
          <a:noFill/>
        </p:spPr>
        <p:txBody>
          <a:bodyPr lIns="84969" tIns="44002" rIns="84969" bIns="44002"/>
          <a:lstStyle/>
          <a:p>
            <a:pPr defTabSz="940648"/>
            <a:endParaRPr lang="en-US" altLang="en-US"/>
          </a:p>
        </p:txBody>
      </p:sp>
    </p:spTree>
    <p:extLst>
      <p:ext uri="{BB962C8B-B14F-4D97-AF65-F5344CB8AC3E}">
        <p14:creationId xmlns:p14="http://schemas.microsoft.com/office/powerpoint/2010/main" val="38418558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5"/>
          <p:cNvSpPr>
            <a:spLocks noGrp="1" noChangeArrowheads="1"/>
          </p:cNvSpPr>
          <p:nvPr>
            <p:ph type="sldNum" sz="quarter" idx="5"/>
          </p:nvPr>
        </p:nvSpPr>
        <p:spPr>
          <a:noFill/>
        </p:spPr>
        <p:txBody>
          <a:bodyPr/>
          <a:lstStyle>
            <a:lvl1pPr defTabSz="840514">
              <a:defRPr b="1">
                <a:solidFill>
                  <a:schemeClr val="tx1"/>
                </a:solidFill>
                <a:latin typeface="Bodoni Bd BT" pitchFamily="18" charset="0"/>
              </a:defRPr>
            </a:lvl1pPr>
            <a:lvl2pPr marL="710037" indent="-273091" defTabSz="840514">
              <a:defRPr b="1">
                <a:solidFill>
                  <a:schemeClr val="tx1"/>
                </a:solidFill>
                <a:latin typeface="Bodoni Bd BT" pitchFamily="18" charset="0"/>
              </a:defRPr>
            </a:lvl2pPr>
            <a:lvl3pPr marL="1092365" indent="-218473" defTabSz="840514">
              <a:defRPr b="1">
                <a:solidFill>
                  <a:schemeClr val="tx1"/>
                </a:solidFill>
                <a:latin typeface="Bodoni Bd BT" pitchFamily="18" charset="0"/>
              </a:defRPr>
            </a:lvl3pPr>
            <a:lvl4pPr marL="1529311" indent="-218473" defTabSz="840514">
              <a:defRPr b="1">
                <a:solidFill>
                  <a:schemeClr val="tx1"/>
                </a:solidFill>
                <a:latin typeface="Bodoni Bd BT" pitchFamily="18" charset="0"/>
              </a:defRPr>
            </a:lvl4pPr>
            <a:lvl5pPr marL="1966257" indent="-218473" defTabSz="840514">
              <a:defRPr b="1">
                <a:solidFill>
                  <a:schemeClr val="tx1"/>
                </a:solidFill>
                <a:latin typeface="Bodoni Bd BT" pitchFamily="18" charset="0"/>
              </a:defRPr>
            </a:lvl5pPr>
            <a:lvl6pPr marL="2403203" indent="-218473" defTabSz="840514" eaLnBrk="0" fontAlgn="base" hangingPunct="0">
              <a:spcBef>
                <a:spcPct val="0"/>
              </a:spcBef>
              <a:spcAft>
                <a:spcPct val="0"/>
              </a:spcAft>
              <a:defRPr b="1">
                <a:solidFill>
                  <a:schemeClr val="tx1"/>
                </a:solidFill>
                <a:latin typeface="Bodoni Bd BT" pitchFamily="18" charset="0"/>
              </a:defRPr>
            </a:lvl6pPr>
            <a:lvl7pPr marL="2840149" indent="-218473" defTabSz="840514" eaLnBrk="0" fontAlgn="base" hangingPunct="0">
              <a:spcBef>
                <a:spcPct val="0"/>
              </a:spcBef>
              <a:spcAft>
                <a:spcPct val="0"/>
              </a:spcAft>
              <a:defRPr b="1">
                <a:solidFill>
                  <a:schemeClr val="tx1"/>
                </a:solidFill>
                <a:latin typeface="Bodoni Bd BT" pitchFamily="18" charset="0"/>
              </a:defRPr>
            </a:lvl7pPr>
            <a:lvl8pPr marL="3277095" indent="-218473" defTabSz="840514" eaLnBrk="0" fontAlgn="base" hangingPunct="0">
              <a:spcBef>
                <a:spcPct val="0"/>
              </a:spcBef>
              <a:spcAft>
                <a:spcPct val="0"/>
              </a:spcAft>
              <a:defRPr b="1">
                <a:solidFill>
                  <a:schemeClr val="tx1"/>
                </a:solidFill>
                <a:latin typeface="Bodoni Bd BT" pitchFamily="18" charset="0"/>
              </a:defRPr>
            </a:lvl8pPr>
            <a:lvl9pPr marL="3714041" indent="-218473" defTabSz="840514" eaLnBrk="0" fontAlgn="base" hangingPunct="0">
              <a:spcBef>
                <a:spcPct val="0"/>
              </a:spcBef>
              <a:spcAft>
                <a:spcPct val="0"/>
              </a:spcAft>
              <a:defRPr b="1">
                <a:solidFill>
                  <a:schemeClr val="tx1"/>
                </a:solidFill>
                <a:latin typeface="Bodoni Bd BT" pitchFamily="18" charset="0"/>
              </a:defRPr>
            </a:lvl9pPr>
          </a:lstStyle>
          <a:p>
            <a:fld id="{41E3E5CF-B719-4D20-A4CB-2B52F5030278}" type="slidenum">
              <a:rPr lang="en-US" altLang="en-US" b="0">
                <a:latin typeface="Times New Roman" panose="02020603050405020304" pitchFamily="18" charset="0"/>
              </a:rPr>
              <a:pPr/>
              <a:t>4</a:t>
            </a:fld>
            <a:endParaRPr lang="en-US" altLang="en-US" b="0">
              <a:latin typeface="Times New Roman" panose="02020603050405020304" pitchFamily="18" charset="0"/>
            </a:endParaRPr>
          </a:p>
        </p:txBody>
      </p:sp>
      <p:sp>
        <p:nvSpPr>
          <p:cNvPr id="10243" name="Rectangle 2"/>
          <p:cNvSpPr>
            <a:spLocks noGrp="1" noRot="1" noChangeAspect="1" noChangeArrowheads="1" noTextEdit="1"/>
          </p:cNvSpPr>
          <p:nvPr>
            <p:ph type="sldImg"/>
          </p:nvPr>
        </p:nvSpPr>
        <p:spPr>
          <a:xfrm>
            <a:off x="2944813" y="409575"/>
            <a:ext cx="1912937" cy="1433513"/>
          </a:xfrm>
          <a:ln>
            <a:noFill/>
          </a:ln>
          <a:extLst>
            <a:ext uri="{91240B29-F687-4f45-9708-019B960494DF}">
              <a14:hiddenLine xmlns="" xmlns:a14="http://schemas.microsoft.com/office/drawing/2010/main" w="12700">
                <a:solidFill>
                  <a:schemeClr val="tx1"/>
                </a:solidFill>
                <a:miter lim="800000"/>
                <a:headEnd/>
                <a:tailEnd/>
              </a14:hiddenLine>
            </a:ext>
          </a:extLst>
        </p:spPr>
      </p:sp>
    </p:spTree>
    <p:extLst>
      <p:ext uri="{BB962C8B-B14F-4D97-AF65-F5344CB8AC3E}">
        <p14:creationId xmlns:p14="http://schemas.microsoft.com/office/powerpoint/2010/main" val="39641144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5"/>
          <p:cNvSpPr>
            <a:spLocks noGrp="1" noChangeArrowheads="1"/>
          </p:cNvSpPr>
          <p:nvPr>
            <p:ph type="sldNum" sz="quarter" idx="5"/>
          </p:nvPr>
        </p:nvSpPr>
        <p:spPr>
          <a:noFill/>
        </p:spPr>
        <p:txBody>
          <a:bodyPr/>
          <a:lstStyle>
            <a:lvl1pPr defTabSz="840514">
              <a:defRPr b="1">
                <a:solidFill>
                  <a:schemeClr val="tx1"/>
                </a:solidFill>
                <a:latin typeface="Bodoni Bd BT" pitchFamily="18" charset="0"/>
              </a:defRPr>
            </a:lvl1pPr>
            <a:lvl2pPr marL="710037" indent="-273091" defTabSz="840514">
              <a:defRPr b="1">
                <a:solidFill>
                  <a:schemeClr val="tx1"/>
                </a:solidFill>
                <a:latin typeface="Bodoni Bd BT" pitchFamily="18" charset="0"/>
              </a:defRPr>
            </a:lvl2pPr>
            <a:lvl3pPr marL="1092365" indent="-218473" defTabSz="840514">
              <a:defRPr b="1">
                <a:solidFill>
                  <a:schemeClr val="tx1"/>
                </a:solidFill>
                <a:latin typeface="Bodoni Bd BT" pitchFamily="18" charset="0"/>
              </a:defRPr>
            </a:lvl3pPr>
            <a:lvl4pPr marL="1529311" indent="-218473" defTabSz="840514">
              <a:defRPr b="1">
                <a:solidFill>
                  <a:schemeClr val="tx1"/>
                </a:solidFill>
                <a:latin typeface="Bodoni Bd BT" pitchFamily="18" charset="0"/>
              </a:defRPr>
            </a:lvl4pPr>
            <a:lvl5pPr marL="1966257" indent="-218473" defTabSz="840514">
              <a:defRPr b="1">
                <a:solidFill>
                  <a:schemeClr val="tx1"/>
                </a:solidFill>
                <a:latin typeface="Bodoni Bd BT" pitchFamily="18" charset="0"/>
              </a:defRPr>
            </a:lvl5pPr>
            <a:lvl6pPr marL="2403203" indent="-218473" defTabSz="840514" eaLnBrk="0" fontAlgn="base" hangingPunct="0">
              <a:spcBef>
                <a:spcPct val="0"/>
              </a:spcBef>
              <a:spcAft>
                <a:spcPct val="0"/>
              </a:spcAft>
              <a:defRPr b="1">
                <a:solidFill>
                  <a:schemeClr val="tx1"/>
                </a:solidFill>
                <a:latin typeface="Bodoni Bd BT" pitchFamily="18" charset="0"/>
              </a:defRPr>
            </a:lvl6pPr>
            <a:lvl7pPr marL="2840149" indent="-218473" defTabSz="840514" eaLnBrk="0" fontAlgn="base" hangingPunct="0">
              <a:spcBef>
                <a:spcPct val="0"/>
              </a:spcBef>
              <a:spcAft>
                <a:spcPct val="0"/>
              </a:spcAft>
              <a:defRPr b="1">
                <a:solidFill>
                  <a:schemeClr val="tx1"/>
                </a:solidFill>
                <a:latin typeface="Bodoni Bd BT" pitchFamily="18" charset="0"/>
              </a:defRPr>
            </a:lvl7pPr>
            <a:lvl8pPr marL="3277095" indent="-218473" defTabSz="840514" eaLnBrk="0" fontAlgn="base" hangingPunct="0">
              <a:spcBef>
                <a:spcPct val="0"/>
              </a:spcBef>
              <a:spcAft>
                <a:spcPct val="0"/>
              </a:spcAft>
              <a:defRPr b="1">
                <a:solidFill>
                  <a:schemeClr val="tx1"/>
                </a:solidFill>
                <a:latin typeface="Bodoni Bd BT" pitchFamily="18" charset="0"/>
              </a:defRPr>
            </a:lvl8pPr>
            <a:lvl9pPr marL="3714041" indent="-218473" defTabSz="840514" eaLnBrk="0" fontAlgn="base" hangingPunct="0">
              <a:spcBef>
                <a:spcPct val="0"/>
              </a:spcBef>
              <a:spcAft>
                <a:spcPct val="0"/>
              </a:spcAft>
              <a:defRPr b="1">
                <a:solidFill>
                  <a:schemeClr val="tx1"/>
                </a:solidFill>
                <a:latin typeface="Bodoni Bd BT" pitchFamily="18" charset="0"/>
              </a:defRPr>
            </a:lvl9pPr>
          </a:lstStyle>
          <a:p>
            <a:fld id="{5377CE13-CCA1-4A95-A6D3-735367537A3A}" type="slidenum">
              <a:rPr lang="en-US" altLang="en-US" b="0">
                <a:latin typeface="Times New Roman" panose="02020603050405020304" pitchFamily="18" charset="0"/>
              </a:rPr>
              <a:pPr/>
              <a:t>5</a:t>
            </a:fld>
            <a:endParaRPr lang="en-US" altLang="en-US" b="0">
              <a:latin typeface="Times New Roman" panose="02020603050405020304" pitchFamily="18" charset="0"/>
            </a:endParaRPr>
          </a:p>
        </p:txBody>
      </p:sp>
      <p:sp>
        <p:nvSpPr>
          <p:cNvPr id="20483" name="Rectangle 2"/>
          <p:cNvSpPr>
            <a:spLocks noGrp="1" noRot="1" noChangeAspect="1" noChangeArrowheads="1" noTextEdit="1"/>
          </p:cNvSpPr>
          <p:nvPr>
            <p:ph type="sldImg"/>
          </p:nvPr>
        </p:nvSpPr>
        <p:spPr>
          <a:xfrm>
            <a:off x="2952750" y="419100"/>
            <a:ext cx="1900238" cy="1425575"/>
          </a:xfrm>
          <a:ln>
            <a:noFill/>
          </a:ln>
          <a:extLst>
            <a:ext uri="{91240B29-F687-4f45-9708-019B960494DF}">
              <a14:hiddenLine xmlns="" xmlns:a14="http://schemas.microsoft.com/office/drawing/2010/main" w="12700">
                <a:solidFill>
                  <a:schemeClr val="tx1"/>
                </a:solidFill>
                <a:miter lim="800000"/>
                <a:headEnd/>
                <a:tailEnd/>
              </a14:hiddenLine>
            </a:ext>
          </a:extLst>
        </p:spPr>
      </p:sp>
    </p:spTree>
    <p:extLst>
      <p:ext uri="{BB962C8B-B14F-4D97-AF65-F5344CB8AC3E}">
        <p14:creationId xmlns:p14="http://schemas.microsoft.com/office/powerpoint/2010/main" val="12549016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5"/>
          <p:cNvSpPr>
            <a:spLocks noGrp="1" noChangeArrowheads="1"/>
          </p:cNvSpPr>
          <p:nvPr>
            <p:ph type="sldNum" sz="quarter" idx="5"/>
          </p:nvPr>
        </p:nvSpPr>
        <p:spPr>
          <a:noFill/>
        </p:spPr>
        <p:txBody>
          <a:bodyPr/>
          <a:lstStyle>
            <a:lvl1pPr defTabSz="840514">
              <a:defRPr b="1">
                <a:solidFill>
                  <a:schemeClr val="tx1"/>
                </a:solidFill>
                <a:latin typeface="Bodoni Bd BT" pitchFamily="18" charset="0"/>
              </a:defRPr>
            </a:lvl1pPr>
            <a:lvl2pPr marL="710037" indent="-273091" defTabSz="840514">
              <a:defRPr b="1">
                <a:solidFill>
                  <a:schemeClr val="tx1"/>
                </a:solidFill>
                <a:latin typeface="Bodoni Bd BT" pitchFamily="18" charset="0"/>
              </a:defRPr>
            </a:lvl2pPr>
            <a:lvl3pPr marL="1092365" indent="-218473" defTabSz="840514">
              <a:defRPr b="1">
                <a:solidFill>
                  <a:schemeClr val="tx1"/>
                </a:solidFill>
                <a:latin typeface="Bodoni Bd BT" pitchFamily="18" charset="0"/>
              </a:defRPr>
            </a:lvl3pPr>
            <a:lvl4pPr marL="1529311" indent="-218473" defTabSz="840514">
              <a:defRPr b="1">
                <a:solidFill>
                  <a:schemeClr val="tx1"/>
                </a:solidFill>
                <a:latin typeface="Bodoni Bd BT" pitchFamily="18" charset="0"/>
              </a:defRPr>
            </a:lvl4pPr>
            <a:lvl5pPr marL="1966257" indent="-218473" defTabSz="840514">
              <a:defRPr b="1">
                <a:solidFill>
                  <a:schemeClr val="tx1"/>
                </a:solidFill>
                <a:latin typeface="Bodoni Bd BT" pitchFamily="18" charset="0"/>
              </a:defRPr>
            </a:lvl5pPr>
            <a:lvl6pPr marL="2403203" indent="-218473" defTabSz="840514" eaLnBrk="0" fontAlgn="base" hangingPunct="0">
              <a:spcBef>
                <a:spcPct val="0"/>
              </a:spcBef>
              <a:spcAft>
                <a:spcPct val="0"/>
              </a:spcAft>
              <a:defRPr b="1">
                <a:solidFill>
                  <a:schemeClr val="tx1"/>
                </a:solidFill>
                <a:latin typeface="Bodoni Bd BT" pitchFamily="18" charset="0"/>
              </a:defRPr>
            </a:lvl6pPr>
            <a:lvl7pPr marL="2840149" indent="-218473" defTabSz="840514" eaLnBrk="0" fontAlgn="base" hangingPunct="0">
              <a:spcBef>
                <a:spcPct val="0"/>
              </a:spcBef>
              <a:spcAft>
                <a:spcPct val="0"/>
              </a:spcAft>
              <a:defRPr b="1">
                <a:solidFill>
                  <a:schemeClr val="tx1"/>
                </a:solidFill>
                <a:latin typeface="Bodoni Bd BT" pitchFamily="18" charset="0"/>
              </a:defRPr>
            </a:lvl7pPr>
            <a:lvl8pPr marL="3277095" indent="-218473" defTabSz="840514" eaLnBrk="0" fontAlgn="base" hangingPunct="0">
              <a:spcBef>
                <a:spcPct val="0"/>
              </a:spcBef>
              <a:spcAft>
                <a:spcPct val="0"/>
              </a:spcAft>
              <a:defRPr b="1">
                <a:solidFill>
                  <a:schemeClr val="tx1"/>
                </a:solidFill>
                <a:latin typeface="Bodoni Bd BT" pitchFamily="18" charset="0"/>
              </a:defRPr>
            </a:lvl8pPr>
            <a:lvl9pPr marL="3714041" indent="-218473" defTabSz="840514" eaLnBrk="0" fontAlgn="base" hangingPunct="0">
              <a:spcBef>
                <a:spcPct val="0"/>
              </a:spcBef>
              <a:spcAft>
                <a:spcPct val="0"/>
              </a:spcAft>
              <a:defRPr b="1">
                <a:solidFill>
                  <a:schemeClr val="tx1"/>
                </a:solidFill>
                <a:latin typeface="Bodoni Bd BT" pitchFamily="18" charset="0"/>
              </a:defRPr>
            </a:lvl9pPr>
          </a:lstStyle>
          <a:p>
            <a:fld id="{5377CE13-CCA1-4A95-A6D3-735367537A3A}" type="slidenum">
              <a:rPr lang="en-US" altLang="en-US" b="0">
                <a:latin typeface="Times New Roman" panose="02020603050405020304" pitchFamily="18" charset="0"/>
              </a:rPr>
              <a:pPr/>
              <a:t>6</a:t>
            </a:fld>
            <a:endParaRPr lang="en-US" altLang="en-US" b="0">
              <a:latin typeface="Times New Roman" panose="02020603050405020304" pitchFamily="18" charset="0"/>
            </a:endParaRPr>
          </a:p>
        </p:txBody>
      </p:sp>
      <p:sp>
        <p:nvSpPr>
          <p:cNvPr id="20483" name="Rectangle 2"/>
          <p:cNvSpPr>
            <a:spLocks noGrp="1" noRot="1" noChangeAspect="1" noChangeArrowheads="1" noTextEdit="1"/>
          </p:cNvSpPr>
          <p:nvPr>
            <p:ph type="sldImg"/>
          </p:nvPr>
        </p:nvSpPr>
        <p:spPr>
          <a:xfrm>
            <a:off x="2952750" y="419100"/>
            <a:ext cx="1900238" cy="1425575"/>
          </a:xfrm>
          <a:ln>
            <a:noFill/>
          </a:ln>
          <a:extLst>
            <a:ext uri="{91240B29-F687-4f45-9708-019B960494DF}">
              <a14:hiddenLine xmlns="" xmlns:a14="http://schemas.microsoft.com/office/drawing/2010/main" w="12700">
                <a:solidFill>
                  <a:schemeClr val="tx1"/>
                </a:solidFill>
                <a:miter lim="800000"/>
                <a:headEnd/>
                <a:tailEnd/>
              </a14:hiddenLine>
            </a:ext>
          </a:extLst>
        </p:spPr>
      </p:sp>
    </p:spTree>
    <p:extLst>
      <p:ext uri="{BB962C8B-B14F-4D97-AF65-F5344CB8AC3E}">
        <p14:creationId xmlns:p14="http://schemas.microsoft.com/office/powerpoint/2010/main" val="12549016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5"/>
          <p:cNvSpPr>
            <a:spLocks noGrp="1" noChangeArrowheads="1"/>
          </p:cNvSpPr>
          <p:nvPr>
            <p:ph type="sldNum" sz="quarter" idx="5"/>
          </p:nvPr>
        </p:nvSpPr>
        <p:spPr>
          <a:noFill/>
        </p:spPr>
        <p:txBody>
          <a:bodyPr/>
          <a:lstStyle>
            <a:lvl1pPr defTabSz="840514">
              <a:defRPr b="1">
                <a:solidFill>
                  <a:schemeClr val="tx1"/>
                </a:solidFill>
                <a:latin typeface="Bodoni Bd BT" pitchFamily="18" charset="0"/>
              </a:defRPr>
            </a:lvl1pPr>
            <a:lvl2pPr marL="710037" indent="-273091" defTabSz="840514">
              <a:defRPr b="1">
                <a:solidFill>
                  <a:schemeClr val="tx1"/>
                </a:solidFill>
                <a:latin typeface="Bodoni Bd BT" pitchFamily="18" charset="0"/>
              </a:defRPr>
            </a:lvl2pPr>
            <a:lvl3pPr marL="1092365" indent="-218473" defTabSz="840514">
              <a:defRPr b="1">
                <a:solidFill>
                  <a:schemeClr val="tx1"/>
                </a:solidFill>
                <a:latin typeface="Bodoni Bd BT" pitchFamily="18" charset="0"/>
              </a:defRPr>
            </a:lvl3pPr>
            <a:lvl4pPr marL="1529311" indent="-218473" defTabSz="840514">
              <a:defRPr b="1">
                <a:solidFill>
                  <a:schemeClr val="tx1"/>
                </a:solidFill>
                <a:latin typeface="Bodoni Bd BT" pitchFamily="18" charset="0"/>
              </a:defRPr>
            </a:lvl4pPr>
            <a:lvl5pPr marL="1966257" indent="-218473" defTabSz="840514">
              <a:defRPr b="1">
                <a:solidFill>
                  <a:schemeClr val="tx1"/>
                </a:solidFill>
                <a:latin typeface="Bodoni Bd BT" pitchFamily="18" charset="0"/>
              </a:defRPr>
            </a:lvl5pPr>
            <a:lvl6pPr marL="2403203" indent="-218473" defTabSz="840514" eaLnBrk="0" fontAlgn="base" hangingPunct="0">
              <a:spcBef>
                <a:spcPct val="0"/>
              </a:spcBef>
              <a:spcAft>
                <a:spcPct val="0"/>
              </a:spcAft>
              <a:defRPr b="1">
                <a:solidFill>
                  <a:schemeClr val="tx1"/>
                </a:solidFill>
                <a:latin typeface="Bodoni Bd BT" pitchFamily="18" charset="0"/>
              </a:defRPr>
            </a:lvl6pPr>
            <a:lvl7pPr marL="2840149" indent="-218473" defTabSz="840514" eaLnBrk="0" fontAlgn="base" hangingPunct="0">
              <a:spcBef>
                <a:spcPct val="0"/>
              </a:spcBef>
              <a:spcAft>
                <a:spcPct val="0"/>
              </a:spcAft>
              <a:defRPr b="1">
                <a:solidFill>
                  <a:schemeClr val="tx1"/>
                </a:solidFill>
                <a:latin typeface="Bodoni Bd BT" pitchFamily="18" charset="0"/>
              </a:defRPr>
            </a:lvl7pPr>
            <a:lvl8pPr marL="3277095" indent="-218473" defTabSz="840514" eaLnBrk="0" fontAlgn="base" hangingPunct="0">
              <a:spcBef>
                <a:spcPct val="0"/>
              </a:spcBef>
              <a:spcAft>
                <a:spcPct val="0"/>
              </a:spcAft>
              <a:defRPr b="1">
                <a:solidFill>
                  <a:schemeClr val="tx1"/>
                </a:solidFill>
                <a:latin typeface="Bodoni Bd BT" pitchFamily="18" charset="0"/>
              </a:defRPr>
            </a:lvl8pPr>
            <a:lvl9pPr marL="3714041" indent="-218473" defTabSz="840514" eaLnBrk="0" fontAlgn="base" hangingPunct="0">
              <a:spcBef>
                <a:spcPct val="0"/>
              </a:spcBef>
              <a:spcAft>
                <a:spcPct val="0"/>
              </a:spcAft>
              <a:defRPr b="1">
                <a:solidFill>
                  <a:schemeClr val="tx1"/>
                </a:solidFill>
                <a:latin typeface="Bodoni Bd BT" pitchFamily="18" charset="0"/>
              </a:defRPr>
            </a:lvl9pPr>
          </a:lstStyle>
          <a:p>
            <a:fld id="{8DDA764F-1EBB-4CD8-B6E4-761D4FF17F39}" type="slidenum">
              <a:rPr lang="en-US" altLang="en-US" b="0">
                <a:latin typeface="Times New Roman" panose="02020603050405020304" pitchFamily="18" charset="0"/>
              </a:rPr>
              <a:pPr/>
              <a:t>8</a:t>
            </a:fld>
            <a:endParaRPr lang="en-US" altLang="en-US" b="0">
              <a:latin typeface="Times New Roman" panose="02020603050405020304" pitchFamily="18" charset="0"/>
            </a:endParaRPr>
          </a:p>
        </p:txBody>
      </p:sp>
      <p:sp>
        <p:nvSpPr>
          <p:cNvPr id="25603" name="Rectangle 2"/>
          <p:cNvSpPr>
            <a:spLocks noGrp="1" noRot="1" noChangeAspect="1" noChangeArrowheads="1" noTextEdit="1"/>
          </p:cNvSpPr>
          <p:nvPr>
            <p:ph type="sldImg"/>
          </p:nvPr>
        </p:nvSpPr>
        <p:spPr>
          <a:xfrm>
            <a:off x="2944813" y="409575"/>
            <a:ext cx="1912937" cy="1433513"/>
          </a:xfrm>
          <a:ln>
            <a:noFill/>
          </a:ln>
          <a:extLst>
            <a:ext uri="{91240B29-F687-4f45-9708-019B960494DF}">
              <a14:hiddenLine xmlns="" xmlns:a14="http://schemas.microsoft.com/office/drawing/2010/main" w="12700">
                <a:solidFill>
                  <a:schemeClr val="tx1"/>
                </a:solidFill>
                <a:miter lim="800000"/>
                <a:headEnd/>
                <a:tailEnd/>
              </a14:hiddenLine>
            </a:ext>
          </a:extLst>
        </p:spPr>
      </p:sp>
    </p:spTree>
    <p:extLst>
      <p:ext uri="{BB962C8B-B14F-4D97-AF65-F5344CB8AC3E}">
        <p14:creationId xmlns:p14="http://schemas.microsoft.com/office/powerpoint/2010/main" val="2502682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5"/>
          <p:cNvSpPr>
            <a:spLocks noGrp="1" noChangeArrowheads="1"/>
          </p:cNvSpPr>
          <p:nvPr>
            <p:ph type="sldNum" sz="quarter" idx="5"/>
          </p:nvPr>
        </p:nvSpPr>
        <p:spPr>
          <a:noFill/>
        </p:spPr>
        <p:txBody>
          <a:bodyPr/>
          <a:lstStyle>
            <a:lvl1pPr defTabSz="840514">
              <a:defRPr b="1">
                <a:solidFill>
                  <a:schemeClr val="tx1"/>
                </a:solidFill>
                <a:latin typeface="Bodoni Bd BT" pitchFamily="18" charset="0"/>
              </a:defRPr>
            </a:lvl1pPr>
            <a:lvl2pPr marL="710037" indent="-273091" defTabSz="840514">
              <a:defRPr b="1">
                <a:solidFill>
                  <a:schemeClr val="tx1"/>
                </a:solidFill>
                <a:latin typeface="Bodoni Bd BT" pitchFamily="18" charset="0"/>
              </a:defRPr>
            </a:lvl2pPr>
            <a:lvl3pPr marL="1092365" indent="-218473" defTabSz="840514">
              <a:defRPr b="1">
                <a:solidFill>
                  <a:schemeClr val="tx1"/>
                </a:solidFill>
                <a:latin typeface="Bodoni Bd BT" pitchFamily="18" charset="0"/>
              </a:defRPr>
            </a:lvl3pPr>
            <a:lvl4pPr marL="1529311" indent="-218473" defTabSz="840514">
              <a:defRPr b="1">
                <a:solidFill>
                  <a:schemeClr val="tx1"/>
                </a:solidFill>
                <a:latin typeface="Bodoni Bd BT" pitchFamily="18" charset="0"/>
              </a:defRPr>
            </a:lvl4pPr>
            <a:lvl5pPr marL="1966257" indent="-218473" defTabSz="840514">
              <a:defRPr b="1">
                <a:solidFill>
                  <a:schemeClr val="tx1"/>
                </a:solidFill>
                <a:latin typeface="Bodoni Bd BT" pitchFamily="18" charset="0"/>
              </a:defRPr>
            </a:lvl5pPr>
            <a:lvl6pPr marL="2403203" indent="-218473" defTabSz="840514" eaLnBrk="0" fontAlgn="base" hangingPunct="0">
              <a:spcBef>
                <a:spcPct val="0"/>
              </a:spcBef>
              <a:spcAft>
                <a:spcPct val="0"/>
              </a:spcAft>
              <a:defRPr b="1">
                <a:solidFill>
                  <a:schemeClr val="tx1"/>
                </a:solidFill>
                <a:latin typeface="Bodoni Bd BT" pitchFamily="18" charset="0"/>
              </a:defRPr>
            </a:lvl6pPr>
            <a:lvl7pPr marL="2840149" indent="-218473" defTabSz="840514" eaLnBrk="0" fontAlgn="base" hangingPunct="0">
              <a:spcBef>
                <a:spcPct val="0"/>
              </a:spcBef>
              <a:spcAft>
                <a:spcPct val="0"/>
              </a:spcAft>
              <a:defRPr b="1">
                <a:solidFill>
                  <a:schemeClr val="tx1"/>
                </a:solidFill>
                <a:latin typeface="Bodoni Bd BT" pitchFamily="18" charset="0"/>
              </a:defRPr>
            </a:lvl7pPr>
            <a:lvl8pPr marL="3277095" indent="-218473" defTabSz="840514" eaLnBrk="0" fontAlgn="base" hangingPunct="0">
              <a:spcBef>
                <a:spcPct val="0"/>
              </a:spcBef>
              <a:spcAft>
                <a:spcPct val="0"/>
              </a:spcAft>
              <a:defRPr b="1">
                <a:solidFill>
                  <a:schemeClr val="tx1"/>
                </a:solidFill>
                <a:latin typeface="Bodoni Bd BT" pitchFamily="18" charset="0"/>
              </a:defRPr>
            </a:lvl8pPr>
            <a:lvl9pPr marL="3714041" indent="-218473" defTabSz="840514" eaLnBrk="0" fontAlgn="base" hangingPunct="0">
              <a:spcBef>
                <a:spcPct val="0"/>
              </a:spcBef>
              <a:spcAft>
                <a:spcPct val="0"/>
              </a:spcAft>
              <a:defRPr b="1">
                <a:solidFill>
                  <a:schemeClr val="tx1"/>
                </a:solidFill>
                <a:latin typeface="Bodoni Bd BT" pitchFamily="18" charset="0"/>
              </a:defRPr>
            </a:lvl9pPr>
          </a:lstStyle>
          <a:p>
            <a:fld id="{2E846E59-FDAF-4E1A-A97F-5A00947FC6CE}" type="slidenum">
              <a:rPr lang="en-US" altLang="en-US" b="0">
                <a:latin typeface="Times New Roman" panose="02020603050405020304" pitchFamily="18" charset="0"/>
              </a:rPr>
              <a:pPr/>
              <a:t>9</a:t>
            </a:fld>
            <a:endParaRPr lang="en-US" altLang="en-US" b="0">
              <a:latin typeface="Times New Roman" panose="02020603050405020304" pitchFamily="18" charset="0"/>
            </a:endParaRPr>
          </a:p>
        </p:txBody>
      </p:sp>
      <p:sp>
        <p:nvSpPr>
          <p:cNvPr id="27651" name="Rectangle 2"/>
          <p:cNvSpPr>
            <a:spLocks noGrp="1" noRot="1" noChangeAspect="1" noChangeArrowheads="1" noTextEdit="1"/>
          </p:cNvSpPr>
          <p:nvPr>
            <p:ph type="sldImg"/>
          </p:nvPr>
        </p:nvSpPr>
        <p:spPr>
          <a:xfrm>
            <a:off x="2944813" y="409575"/>
            <a:ext cx="1912937" cy="1433513"/>
          </a:xfrm>
          <a:ln>
            <a:noFill/>
          </a:ln>
          <a:extLst>
            <a:ext uri="{91240B29-F687-4f45-9708-019B960494DF}">
              <a14:hiddenLine xmlns="" xmlns:a14="http://schemas.microsoft.com/office/drawing/2010/main" w="12700">
                <a:solidFill>
                  <a:schemeClr val="tx1"/>
                </a:solidFill>
                <a:miter lim="800000"/>
                <a:headEnd/>
                <a:tailEnd/>
              </a14:hiddenLine>
            </a:ext>
          </a:extLst>
        </p:spPr>
      </p:sp>
    </p:spTree>
    <p:extLst>
      <p:ext uri="{BB962C8B-B14F-4D97-AF65-F5344CB8AC3E}">
        <p14:creationId xmlns:p14="http://schemas.microsoft.com/office/powerpoint/2010/main" val="34591907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627632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9575812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33836650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237928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22239574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7687926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Click icon to add picture</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12473764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1557738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5558560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06778546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55221431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9027716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95362125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122387020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31473609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2463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60386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5CB343E4-1256-A148-8792-E8EEAFE52F37}"/>
              </a:ext>
            </a:extLst>
          </p:cNvPr>
          <p:cNvSpPr>
            <a:spLocks noGrp="1"/>
          </p:cNvSpPr>
          <p:nvPr>
            <p:ph type="body" sz="quarter" idx="11" hasCustomPrompt="1"/>
          </p:nvPr>
        </p:nvSpPr>
        <p:spPr>
          <a:xfrm>
            <a:off x="381000" y="3346296"/>
            <a:ext cx="5524500" cy="257565"/>
          </a:xfrm>
        </p:spPr>
        <p:txBody>
          <a:bodyPr/>
          <a:lstStyle>
            <a:lvl1pPr>
              <a:defRPr sz="1600" b="1"/>
            </a:lvl1pPr>
          </a:lstStyle>
          <a:p>
            <a:pPr lvl="0"/>
            <a:r>
              <a:rPr lang="en-US" dirty="0"/>
              <a:t>Click to Edit Section Title</a:t>
            </a:r>
          </a:p>
        </p:txBody>
      </p:sp>
    </p:spTree>
    <p:extLst>
      <p:ext uri="{BB962C8B-B14F-4D97-AF65-F5344CB8AC3E}">
        <p14:creationId xmlns:p14="http://schemas.microsoft.com/office/powerpoint/2010/main" val="3273144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image" Target="../media/image1.emf"/><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userDrawn="1"/>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userDrawn="1"/>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Personal</a:t>
            </a:r>
            <a:r>
              <a:rPr lang="en-US" sz="700" b="1" baseline="0" dirty="0">
                <a:solidFill>
                  <a:schemeClr val="tx1">
                    <a:lumMod val="50000"/>
                    <a:lumOff val="50000"/>
                  </a:schemeClr>
                </a:solidFill>
                <a:latin typeface="Arial" panose="020B0604020202020204" pitchFamily="34" charset="0"/>
                <a:cs typeface="Arial" panose="020B0604020202020204" pitchFamily="34" charset="0"/>
              </a:rPr>
              <a:t> Software Process: Workshop Assignment 0</a:t>
            </a:r>
            <a:endParaRPr lang="en-US" sz="700" b="1" dirty="0">
              <a:solidFill>
                <a:schemeClr val="tx1">
                  <a:lumMod val="50000"/>
                  <a:lumOff val="50000"/>
                </a:schemeClr>
              </a:solidFill>
              <a:latin typeface="Arial" panose="020B0604020202020204" pitchFamily="34" charset="0"/>
              <a:cs typeface="Arial" panose="020B0604020202020204" pitchFamily="34" charset="0"/>
            </a:endParaRP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userDrawn="1"/>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4" r:id="rId3"/>
    <p:sldLayoutId id="2147483725" r:id="rId4"/>
    <p:sldLayoutId id="2147483726" r:id="rId5"/>
    <p:sldLayoutId id="2147483727" r:id="rId6"/>
    <p:sldLayoutId id="2147483676" r:id="rId7"/>
    <p:sldLayoutId id="2147483662" r:id="rId8"/>
    <p:sldLayoutId id="2147483664" r:id="rId9"/>
    <p:sldLayoutId id="2147483672" r:id="rId10"/>
    <p:sldLayoutId id="2147483673" r:id="rId11"/>
    <p:sldLayoutId id="2147483674" r:id="rId12"/>
    <p:sldLayoutId id="2147483675" r:id="rId13"/>
    <p:sldLayoutId id="2147483728"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Personal</a:t>
            </a:r>
            <a:r>
              <a:rPr lang="en-US" sz="700" b="1" baseline="0" dirty="0">
                <a:solidFill>
                  <a:schemeClr val="tx1">
                    <a:lumMod val="50000"/>
                    <a:lumOff val="50000"/>
                  </a:schemeClr>
                </a:solidFill>
                <a:latin typeface="Arial" panose="020B0604020202020204" pitchFamily="34" charset="0"/>
                <a:cs typeface="Arial" panose="020B0604020202020204" pitchFamily="34" charset="0"/>
              </a:rPr>
              <a:t> Software Process: Workshop Assignment 0</a:t>
            </a:r>
            <a:endParaRPr lang="en-US" sz="700" b="1" dirty="0">
              <a:solidFill>
                <a:schemeClr val="tx1">
                  <a:lumMod val="50000"/>
                  <a:lumOff val="50000"/>
                </a:schemeClr>
              </a:solidFill>
              <a:latin typeface="Arial" panose="020B0604020202020204" pitchFamily="34" charset="0"/>
              <a:cs typeface="Arial" panose="020B0604020202020204" pitchFamily="34" charset="0"/>
            </a:endParaRP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832039843"/>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 id="2147483743"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prstGeom prst="rect">
            <a:avLst/>
          </a:prstGeom>
        </p:spPr>
        <p:txBody>
          <a:bodyPr lIns="0" tIns="0" rIns="0" bIns="0"/>
          <a:lstStyle/>
          <a:p>
            <a:r>
              <a:rPr lang="en-US" dirty="0"/>
              <a:t>Personal Software </a:t>
            </a:r>
            <a:br>
              <a:rPr lang="en-US" dirty="0"/>
            </a:br>
            <a:r>
              <a:rPr lang="en-US" dirty="0" err="1"/>
              <a:t>Process</a:t>
            </a:r>
            <a:r>
              <a:rPr lang="en-US" baseline="30000" dirty="0" err="1"/>
              <a:t>SM</a:t>
            </a:r>
            <a:r>
              <a:rPr lang="en-US" baseline="30000" dirty="0"/>
              <a:t> </a:t>
            </a:r>
            <a:r>
              <a:rPr lang="en-US" dirty="0"/>
              <a:t>for Engineers:</a:t>
            </a:r>
            <a:br>
              <a:rPr lang="en-US" dirty="0"/>
            </a:br>
            <a:r>
              <a:rPr lang="en-US" dirty="0"/>
              <a:t>Part I</a:t>
            </a:r>
            <a:endParaRPr lang="en-US" baseline="30000" dirty="0"/>
          </a:p>
        </p:txBody>
      </p:sp>
      <p:sp>
        <p:nvSpPr>
          <p:cNvPr id="5" name="Subtitle 4"/>
          <p:cNvSpPr>
            <a:spLocks noGrp="1"/>
          </p:cNvSpPr>
          <p:nvPr>
            <p:ph type="subTitle" idx="1"/>
          </p:nvPr>
        </p:nvSpPr>
        <p:spPr/>
        <p:txBody>
          <a:bodyPr/>
          <a:lstStyle/>
          <a:p>
            <a:r>
              <a:rPr lang="en-US" dirty="0"/>
              <a:t>Workshop: Assignment 0</a:t>
            </a:r>
          </a:p>
        </p:txBody>
      </p:sp>
    </p:spTree>
    <p:extLst>
      <p:ext uri="{BB962C8B-B14F-4D97-AF65-F5344CB8AC3E}">
        <p14:creationId xmlns:p14="http://schemas.microsoft.com/office/powerpoint/2010/main" val="40088974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11" rtl="0" eaLnBrk="1" fontAlgn="b"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ltLang="en-US"/>
              <a:t>Workshop Objectives</a:t>
            </a:r>
            <a:endParaRPr lang="en-US" altLang="en-US" dirty="0"/>
          </a:p>
        </p:txBody>
      </p:sp>
      <p:sp>
        <p:nvSpPr>
          <p:cNvPr id="12" name="Content Placeholder 11"/>
          <p:cNvSpPr>
            <a:spLocks noGrp="1"/>
          </p:cNvSpPr>
          <p:nvPr>
            <p:ph idx="1"/>
          </p:nvPr>
        </p:nvSpPr>
        <p:spPr/>
        <p:txBody>
          <a:bodyPr/>
          <a:lstStyle/>
          <a:p>
            <a:r>
              <a:rPr lang="en-US" altLang="en-US" dirty="0"/>
              <a:t>After this workshop, you will</a:t>
            </a:r>
          </a:p>
          <a:p>
            <a:pPr lvl="1"/>
            <a:r>
              <a:rPr lang="en-US" altLang="en-US" dirty="0"/>
              <a:t>understand Program 0 requirements</a:t>
            </a:r>
          </a:p>
          <a:p>
            <a:pPr lvl="1"/>
            <a:r>
              <a:rPr lang="en-US" altLang="en-US" dirty="0"/>
              <a:t>have </a:t>
            </a:r>
          </a:p>
          <a:p>
            <a:pPr lvl="2"/>
            <a:r>
              <a:rPr lang="en-US" altLang="en-US" dirty="0"/>
              <a:t>verified a working development environment</a:t>
            </a:r>
          </a:p>
          <a:p>
            <a:pPr lvl="2"/>
            <a:r>
              <a:rPr lang="en-US" altLang="en-US" dirty="0"/>
              <a:t>completed Program 0 planning</a:t>
            </a:r>
          </a:p>
          <a:p>
            <a:pPr lvl="2"/>
            <a:r>
              <a:rPr lang="en-US" altLang="en-US" dirty="0"/>
              <a:t>total effort data</a:t>
            </a:r>
          </a:p>
          <a:p>
            <a:pPr lvl="2"/>
            <a:r>
              <a:rPr lang="en-US" altLang="en-US" dirty="0"/>
              <a:t>total effort estimate</a:t>
            </a:r>
          </a:p>
          <a:p>
            <a:endParaRPr lang="en-US" dirty="0"/>
          </a:p>
        </p:txBody>
      </p:sp>
      <p:sp>
        <p:nvSpPr>
          <p:cNvPr id="14" name="Picture Placeholder 13"/>
          <p:cNvSpPr>
            <a:spLocks noGrp="1"/>
          </p:cNvSpPr>
          <p:nvPr>
            <p:ph type="pic" sz="quarter" idx="11"/>
          </p:nvPr>
        </p:nvSpPr>
        <p:spPr/>
      </p:sp>
      <p:sp>
        <p:nvSpPr>
          <p:cNvPr id="13" name="Text Placeholder 12"/>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4055284491"/>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ltLang="en-US"/>
              <a:t>Program 0 Requirements</a:t>
            </a:r>
            <a:endParaRPr lang="en-US" altLang="en-US" dirty="0"/>
          </a:p>
        </p:txBody>
      </p:sp>
      <p:sp>
        <p:nvSpPr>
          <p:cNvPr id="6" name="Content Placeholder 5"/>
          <p:cNvSpPr>
            <a:spLocks noGrp="1"/>
          </p:cNvSpPr>
          <p:nvPr>
            <p:ph idx="1"/>
          </p:nvPr>
        </p:nvSpPr>
        <p:spPr/>
        <p:txBody>
          <a:bodyPr/>
          <a:lstStyle/>
          <a:p>
            <a:pPr>
              <a:lnSpc>
                <a:spcPct val="90000"/>
              </a:lnSpc>
            </a:pPr>
            <a:r>
              <a:rPr lang="en-US" altLang="en-US" dirty="0"/>
              <a:t>Calculate and print the factorial for an input number.</a:t>
            </a:r>
          </a:p>
          <a:p>
            <a:pPr>
              <a:lnSpc>
                <a:spcPct val="90000"/>
              </a:lnSpc>
            </a:pPr>
            <a:r>
              <a:rPr lang="en-US" altLang="en-US" dirty="0"/>
              <a:t>Your program must read an integer real number from the keyboard, a file, or other source; calculate the factorial; and print the result.</a:t>
            </a:r>
          </a:p>
          <a:p>
            <a:pPr>
              <a:lnSpc>
                <a:spcPct val="90000"/>
              </a:lnSpc>
            </a:pPr>
            <a:r>
              <a:rPr lang="en-US" altLang="en-US" dirty="0"/>
              <a:t>The factorial of a non-negative integer </a:t>
            </a:r>
            <a:r>
              <a:rPr lang="en-US" altLang="en-US" i="1" dirty="0"/>
              <a:t>n</a:t>
            </a:r>
            <a:r>
              <a:rPr lang="en-US" altLang="en-US" dirty="0"/>
              <a:t> is denoted by “</a:t>
            </a:r>
            <a:r>
              <a:rPr lang="en-US" altLang="en-US" i="1" dirty="0"/>
              <a:t>n</a:t>
            </a:r>
            <a:r>
              <a:rPr lang="en-US" altLang="en-US" dirty="0"/>
              <a:t>!”</a:t>
            </a:r>
          </a:p>
          <a:p>
            <a:pPr>
              <a:lnSpc>
                <a:spcPct val="90000"/>
              </a:lnSpc>
            </a:pPr>
            <a:r>
              <a:rPr lang="en-US" altLang="en-US" dirty="0"/>
              <a:t>It is computed as the product of all positive integers less than or equal to </a:t>
            </a:r>
            <a:r>
              <a:rPr lang="en-US" altLang="en-US" i="1" dirty="0"/>
              <a:t>n</a:t>
            </a:r>
            <a:r>
              <a:rPr lang="en-US" altLang="en-US" dirty="0"/>
              <a:t>. For example,</a:t>
            </a:r>
          </a:p>
          <a:p>
            <a:pPr>
              <a:lnSpc>
                <a:spcPct val="90000"/>
              </a:lnSpc>
            </a:pPr>
            <a:endParaRPr lang="en-US" altLang="en-US" dirty="0"/>
          </a:p>
          <a:p>
            <a:pPr>
              <a:lnSpc>
                <a:spcPct val="90000"/>
              </a:lnSpc>
            </a:pPr>
            <a:r>
              <a:rPr lang="en-US" altLang="en-US" dirty="0"/>
              <a:t>4! = 4 x 3 x 2 x 1 = 24</a:t>
            </a:r>
          </a:p>
          <a:p>
            <a:pPr>
              <a:lnSpc>
                <a:spcPct val="90000"/>
              </a:lnSpc>
            </a:pPr>
            <a:r>
              <a:rPr lang="en-US" altLang="en-US" dirty="0"/>
              <a:t>5! = 5 x 4 x 3 x 2 x 1 = 120</a:t>
            </a:r>
          </a:p>
          <a:p>
            <a:pPr>
              <a:lnSpc>
                <a:spcPct val="90000"/>
              </a:lnSpc>
            </a:pPr>
            <a:endParaRPr lang="en-US" altLang="en-US" dirty="0"/>
          </a:p>
          <a:p>
            <a:pPr>
              <a:lnSpc>
                <a:spcPct val="90000"/>
              </a:lnSpc>
            </a:pPr>
            <a:r>
              <a:rPr lang="en-US" altLang="en-US" dirty="0"/>
              <a:t>The special case of 0:</a:t>
            </a:r>
          </a:p>
          <a:p>
            <a:pPr>
              <a:lnSpc>
                <a:spcPct val="90000"/>
              </a:lnSpc>
            </a:pPr>
            <a:r>
              <a:rPr lang="en-US" altLang="en-US" dirty="0"/>
              <a:t>0! = 1</a:t>
            </a:r>
          </a:p>
          <a:p>
            <a:endParaRPr lang="en-US" dirty="0"/>
          </a:p>
        </p:txBody>
      </p:sp>
      <p:sp>
        <p:nvSpPr>
          <p:cNvPr id="8" name="Picture Placeholder 7"/>
          <p:cNvSpPr>
            <a:spLocks noGrp="1"/>
          </p:cNvSpPr>
          <p:nvPr>
            <p:ph type="pic" sz="quarter" idx="11"/>
          </p:nvPr>
        </p:nvSpPr>
        <p:spPr/>
      </p:sp>
      <p:sp>
        <p:nvSpPr>
          <p:cNvPr id="7" name="Text Placeholder 6"/>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332020310"/>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altLang="en-US" dirty="0"/>
              <a:t>Assignment Instructions -1</a:t>
            </a:r>
          </a:p>
        </p:txBody>
      </p:sp>
      <p:sp>
        <p:nvSpPr>
          <p:cNvPr id="4" name="Content Placeholder 3"/>
          <p:cNvSpPr>
            <a:spLocks noGrp="1"/>
          </p:cNvSpPr>
          <p:nvPr>
            <p:ph idx="1"/>
          </p:nvPr>
        </p:nvSpPr>
        <p:spPr/>
        <p:txBody>
          <a:bodyPr/>
          <a:lstStyle/>
          <a:p>
            <a:r>
              <a:rPr lang="en-US" altLang="en-US" dirty="0"/>
              <a:t>Using the L0 process, complete the planning phase for </a:t>
            </a:r>
            <a:br>
              <a:rPr lang="en-US" altLang="en-US" dirty="0"/>
            </a:br>
            <a:r>
              <a:rPr lang="en-US" altLang="en-US" dirty="0"/>
              <a:t>assignment 0.</a:t>
            </a:r>
          </a:p>
          <a:p>
            <a:endParaRPr lang="en-US" altLang="en-US" dirty="0"/>
          </a:p>
          <a:p>
            <a:r>
              <a:rPr lang="en-US" altLang="en-US" dirty="0"/>
              <a:t>When you are finished planning, review your work with </a:t>
            </a:r>
            <a:br>
              <a:rPr lang="en-US" altLang="en-US" dirty="0"/>
            </a:br>
            <a:r>
              <a:rPr lang="en-US" altLang="en-US" dirty="0"/>
              <a:t>the instructor.</a:t>
            </a:r>
          </a:p>
          <a:p>
            <a:endParaRPr lang="en-US" altLang="en-US" dirty="0"/>
          </a:p>
          <a:p>
            <a:r>
              <a:rPr lang="en-US" altLang="en-US" dirty="0"/>
              <a:t>After your plan has been reviewed, complete the assignment </a:t>
            </a:r>
            <a:br>
              <a:rPr lang="en-US" altLang="en-US" dirty="0"/>
            </a:br>
            <a:r>
              <a:rPr lang="en-US" altLang="en-US" dirty="0"/>
              <a:t>using L0.</a:t>
            </a:r>
          </a:p>
          <a:p>
            <a:endParaRPr lang="en-US" dirty="0"/>
          </a:p>
        </p:txBody>
      </p:sp>
      <p:sp>
        <p:nvSpPr>
          <p:cNvPr id="8" name="Picture Placeholder 7"/>
          <p:cNvSpPr>
            <a:spLocks noGrp="1"/>
          </p:cNvSpPr>
          <p:nvPr>
            <p:ph type="pic" sz="quarter" idx="11"/>
          </p:nvPr>
        </p:nvSpPr>
        <p:spPr/>
      </p:sp>
      <p:sp>
        <p:nvSpPr>
          <p:cNvPr id="7" name="Text Placeholder 6"/>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1147416905"/>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altLang="en-US" dirty="0"/>
              <a:t>Assignment Instructions -2</a:t>
            </a:r>
          </a:p>
        </p:txBody>
      </p:sp>
      <p:sp>
        <p:nvSpPr>
          <p:cNvPr id="4" name="Content Placeholder 3"/>
          <p:cNvSpPr>
            <a:spLocks noGrp="1"/>
          </p:cNvSpPr>
          <p:nvPr>
            <p:ph idx="1"/>
          </p:nvPr>
        </p:nvSpPr>
        <p:spPr/>
        <p:txBody>
          <a:bodyPr/>
          <a:lstStyle/>
          <a:p>
            <a:r>
              <a:rPr lang="en-US" altLang="en-US" dirty="0"/>
              <a:t>When you’ve completed the postmortem phase, submit your assignment package, source code, and test results to the instructor in the following order:</a:t>
            </a:r>
          </a:p>
          <a:p>
            <a:pPr marL="338138" lvl="1" indent="-223838"/>
            <a:r>
              <a:rPr lang="en-US" altLang="en-US" dirty="0"/>
              <a:t>PSP0 project plan summary</a:t>
            </a:r>
          </a:p>
          <a:p>
            <a:pPr marL="338138" lvl="1" indent="-223838"/>
            <a:r>
              <a:rPr lang="en-US" altLang="en-US" dirty="0"/>
              <a:t>time recording log</a:t>
            </a:r>
          </a:p>
          <a:p>
            <a:pPr marL="338138" lvl="1" indent="-223838"/>
            <a:r>
              <a:rPr lang="en-US" altLang="en-US" dirty="0"/>
              <a:t>source program listing</a:t>
            </a:r>
          </a:p>
          <a:p>
            <a:pPr marL="338138" lvl="1" indent="-223838"/>
            <a:r>
              <a:rPr lang="en-US" altLang="en-US" dirty="0"/>
              <a:t>test results</a:t>
            </a:r>
          </a:p>
        </p:txBody>
      </p:sp>
      <p:sp>
        <p:nvSpPr>
          <p:cNvPr id="8" name="Picture Placeholder 7"/>
          <p:cNvSpPr>
            <a:spLocks noGrp="1"/>
          </p:cNvSpPr>
          <p:nvPr>
            <p:ph type="pic" sz="quarter" idx="11"/>
          </p:nvPr>
        </p:nvSpPr>
        <p:spPr/>
      </p:sp>
      <p:sp>
        <p:nvSpPr>
          <p:cNvPr id="7" name="Text Placeholder 6"/>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685383349"/>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026"/>
          <p:cNvSpPr>
            <a:spLocks noGrp="1" noChangeArrowheads="1"/>
          </p:cNvSpPr>
          <p:nvPr>
            <p:ph type="title"/>
          </p:nvPr>
        </p:nvSpPr>
        <p:spPr/>
        <p:txBody>
          <a:bodyPr/>
          <a:lstStyle/>
          <a:p>
            <a:pPr eaLnBrk="1" hangingPunct="1"/>
            <a:r>
              <a:rPr lang="en-US" altLang="en-US" dirty="0"/>
              <a:t>L0 Evaluation Criteria</a:t>
            </a:r>
          </a:p>
        </p:txBody>
      </p:sp>
      <p:sp>
        <p:nvSpPr>
          <p:cNvPr id="4" name="Content Placeholder 3"/>
          <p:cNvSpPr>
            <a:spLocks noGrp="1"/>
          </p:cNvSpPr>
          <p:nvPr>
            <p:ph idx="1"/>
          </p:nvPr>
        </p:nvSpPr>
        <p:spPr/>
        <p:txBody>
          <a:bodyPr/>
          <a:lstStyle/>
          <a:p>
            <a:r>
              <a:rPr lang="en-US" altLang="en-US" dirty="0"/>
              <a:t>Your process report must be</a:t>
            </a:r>
          </a:p>
          <a:p>
            <a:pPr lvl="1"/>
            <a:r>
              <a:rPr lang="en-US" altLang="en-US" dirty="0"/>
              <a:t>complete </a:t>
            </a:r>
          </a:p>
          <a:p>
            <a:pPr lvl="1"/>
            <a:r>
              <a:rPr lang="en-US" altLang="en-US" dirty="0"/>
              <a:t>legible </a:t>
            </a:r>
          </a:p>
          <a:p>
            <a:pPr lvl="1"/>
            <a:r>
              <a:rPr lang="en-US" altLang="en-US" dirty="0"/>
              <a:t>in the specified order</a:t>
            </a:r>
          </a:p>
          <a:p>
            <a:endParaRPr lang="en-US" altLang="en-US" dirty="0"/>
          </a:p>
          <a:p>
            <a:r>
              <a:rPr lang="en-US" altLang="en-US" dirty="0"/>
              <a:t>Your process data must be</a:t>
            </a:r>
          </a:p>
          <a:p>
            <a:pPr lvl="1"/>
            <a:r>
              <a:rPr lang="en-US" altLang="en-US" dirty="0"/>
              <a:t>accurate</a:t>
            </a:r>
          </a:p>
          <a:p>
            <a:pPr lvl="1"/>
            <a:r>
              <a:rPr lang="en-US" altLang="en-US" dirty="0"/>
              <a:t>precise</a:t>
            </a:r>
          </a:p>
          <a:p>
            <a:pPr lvl="1"/>
            <a:r>
              <a:rPr lang="en-US" altLang="en-US" dirty="0"/>
              <a:t>self-consistent</a:t>
            </a:r>
          </a:p>
          <a:p>
            <a:endParaRPr lang="en-US" altLang="en-US" dirty="0"/>
          </a:p>
          <a:p>
            <a:r>
              <a:rPr lang="en-US" altLang="en-US" dirty="0"/>
              <a:t>Only test results, not code, are evaluated!</a:t>
            </a:r>
          </a:p>
          <a:p>
            <a:endParaRPr lang="en-US" dirty="0"/>
          </a:p>
        </p:txBody>
      </p:sp>
      <p:sp>
        <p:nvSpPr>
          <p:cNvPr id="6" name="Picture Placeholder 5"/>
          <p:cNvSpPr>
            <a:spLocks noGrp="1"/>
          </p:cNvSpPr>
          <p:nvPr>
            <p:ph type="pic" sz="quarter" idx="11"/>
          </p:nvPr>
        </p:nvSpPr>
        <p:spPr/>
      </p:sp>
      <p:sp>
        <p:nvSpPr>
          <p:cNvPr id="5" name="Text Placeholder 4"/>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42576361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altLang="en-US"/>
              <a:t>Some Suggestions -1</a:t>
            </a:r>
            <a:endParaRPr lang="en-US" altLang="en-US" dirty="0"/>
          </a:p>
        </p:txBody>
      </p:sp>
      <p:sp>
        <p:nvSpPr>
          <p:cNvPr id="6" name="Content Placeholder 5"/>
          <p:cNvSpPr>
            <a:spLocks noGrp="1"/>
          </p:cNvSpPr>
          <p:nvPr>
            <p:ph idx="1"/>
          </p:nvPr>
        </p:nvSpPr>
        <p:spPr/>
        <p:txBody>
          <a:bodyPr/>
          <a:lstStyle/>
          <a:p>
            <a:r>
              <a:rPr lang="en-US" altLang="en-US" dirty="0"/>
              <a:t>Remember, you should complete this assignment today.</a:t>
            </a:r>
          </a:p>
          <a:p>
            <a:endParaRPr lang="en-US" altLang="en-US" dirty="0"/>
          </a:p>
          <a:p>
            <a:r>
              <a:rPr lang="en-US" altLang="en-US" dirty="0"/>
              <a:t>Keep your programs simple. You will learn as much from small programs as from large ones.</a:t>
            </a:r>
          </a:p>
          <a:p>
            <a:endParaRPr lang="en-US" altLang="en-US" dirty="0"/>
          </a:p>
          <a:p>
            <a:r>
              <a:rPr lang="en-US" altLang="en-US" dirty="0"/>
              <a:t>Do not hesitate to copy or build on the PSP materials.</a:t>
            </a:r>
          </a:p>
          <a:p>
            <a:endParaRPr lang="en-US" altLang="en-US" dirty="0"/>
          </a:p>
          <a:p>
            <a:r>
              <a:rPr lang="en-US" altLang="en-US" dirty="0"/>
              <a:t>Do it right the first time. If you are not sure, find out.</a:t>
            </a:r>
          </a:p>
          <a:p>
            <a:endParaRPr lang="en-US" dirty="0"/>
          </a:p>
        </p:txBody>
      </p:sp>
      <p:sp>
        <p:nvSpPr>
          <p:cNvPr id="8" name="Picture Placeholder 7"/>
          <p:cNvSpPr>
            <a:spLocks noGrp="1"/>
          </p:cNvSpPr>
          <p:nvPr>
            <p:ph type="pic" sz="quarter" idx="11"/>
          </p:nvPr>
        </p:nvSpPr>
        <p:spPr/>
      </p:sp>
      <p:sp>
        <p:nvSpPr>
          <p:cNvPr id="7" name="Text Placeholder 6"/>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1395235949"/>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altLang="en-US"/>
              <a:t>Some Suggestions -2</a:t>
            </a:r>
            <a:endParaRPr lang="en-US" altLang="en-US" dirty="0"/>
          </a:p>
        </p:txBody>
      </p:sp>
      <p:sp>
        <p:nvSpPr>
          <p:cNvPr id="6" name="Content Placeholder 5"/>
          <p:cNvSpPr>
            <a:spLocks noGrp="1"/>
          </p:cNvSpPr>
          <p:nvPr>
            <p:ph idx="1"/>
          </p:nvPr>
        </p:nvSpPr>
        <p:spPr/>
        <p:txBody>
          <a:bodyPr/>
          <a:lstStyle/>
          <a:p>
            <a:r>
              <a:rPr lang="en-US" altLang="en-US" dirty="0"/>
              <a:t>Software is not a solo business, so you do not have to work alone.</a:t>
            </a:r>
          </a:p>
          <a:p>
            <a:r>
              <a:rPr lang="en-US" altLang="en-US" dirty="0"/>
              <a:t>   </a:t>
            </a:r>
          </a:p>
          <a:p>
            <a:r>
              <a:rPr lang="en-US" altLang="en-US" dirty="0"/>
              <a:t>You must, however, produce your own estimates, designs, and code.</a:t>
            </a:r>
          </a:p>
          <a:p>
            <a:endParaRPr lang="en-US" altLang="en-US" dirty="0"/>
          </a:p>
          <a:p>
            <a:r>
              <a:rPr lang="en-US" altLang="en-US" dirty="0"/>
              <a:t>You may have others review your work, and you may change it as a result.</a:t>
            </a:r>
          </a:p>
          <a:p>
            <a:endParaRPr lang="en-US" altLang="en-US" dirty="0"/>
          </a:p>
          <a:p>
            <a:r>
              <a:rPr lang="en-US" altLang="en-US" dirty="0"/>
              <a:t>You should note any help in your process report. Include the review time that you and your associates spend, and log the defects found.</a:t>
            </a:r>
          </a:p>
          <a:p>
            <a:endParaRPr lang="en-US" dirty="0"/>
          </a:p>
        </p:txBody>
      </p:sp>
      <p:sp>
        <p:nvSpPr>
          <p:cNvPr id="8" name="Picture Placeholder 7"/>
          <p:cNvSpPr>
            <a:spLocks noGrp="1"/>
          </p:cNvSpPr>
          <p:nvPr>
            <p:ph type="pic" sz="quarter" idx="11"/>
          </p:nvPr>
        </p:nvSpPr>
        <p:spPr/>
      </p:sp>
      <p:sp>
        <p:nvSpPr>
          <p:cNvPr id="7" name="Text Placeholder 6"/>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556813481"/>
      </p:ext>
    </p:extLst>
  </p:cSld>
  <p:clrMapOvr>
    <a:masterClrMapping/>
  </p:clrMapOvr>
  <p:transition/>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branded template" id="{435DDD0E-63C9-4361-8CD0-D7B83D3A742E}" vid="{808AC1D1-171C-4717-BA28-314B3496F12F}"/>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SEI-branded template</Template>
  <TotalTime>56</TotalTime>
  <Words>666</Words>
  <Application>Microsoft Office PowerPoint</Application>
  <PresentationFormat>On-screen Show (4:3)</PresentationFormat>
  <Paragraphs>74</Paragraphs>
  <Slides>9</Slides>
  <Notes>7</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9</vt:i4>
      </vt:variant>
    </vt:vector>
  </HeadingPairs>
  <TitlesOfParts>
    <vt:vector size="14" baseType="lpstr">
      <vt:lpstr>Arial</vt:lpstr>
      <vt:lpstr>Calibri</vt:lpstr>
      <vt:lpstr>Times New Roman</vt:lpstr>
      <vt:lpstr>SEI_Template</vt:lpstr>
      <vt:lpstr>1_SEI_template</vt:lpstr>
      <vt:lpstr>Personal Software  ProcessSM for Engineers: Part I</vt:lpstr>
      <vt:lpstr>Document Markings</vt:lpstr>
      <vt:lpstr>Workshop Objectives</vt:lpstr>
      <vt:lpstr>Program 0 Requirements</vt:lpstr>
      <vt:lpstr>Assignment Instructions -1</vt:lpstr>
      <vt:lpstr>Assignment Instructions -2</vt:lpstr>
      <vt:lpstr>L0 Evaluation Criteria</vt:lpstr>
      <vt:lpstr>Some Suggestions -1</vt:lpstr>
      <vt:lpstr>Some Suggestions -2</vt:lpstr>
    </vt:vector>
  </TitlesOfParts>
  <Company>Software Engineering Institute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Tamara</dc:creator>
  <cp:lastModifiedBy>Sheela Nath</cp:lastModifiedBy>
  <cp:revision>22</cp:revision>
  <cp:lastPrinted>2019-01-17T22:12:17Z</cp:lastPrinted>
  <dcterms:created xsi:type="dcterms:W3CDTF">2018-11-07T20:50:28Z</dcterms:created>
  <dcterms:modified xsi:type="dcterms:W3CDTF">2020-04-22T20:22:37Z</dcterms:modified>
</cp:coreProperties>
</file>