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31" r:id="rId2"/>
  </p:sldMasterIdLst>
  <p:notesMasterIdLst>
    <p:notesMasterId r:id="rId20"/>
  </p:notesMasterIdLst>
  <p:handoutMasterIdLst>
    <p:handoutMasterId r:id="rId21"/>
  </p:handoutMasterIdLst>
  <p:sldIdLst>
    <p:sldId id="309" r:id="rId3"/>
    <p:sldId id="347" r:id="rId4"/>
    <p:sldId id="332" r:id="rId5"/>
    <p:sldId id="333" r:id="rId6"/>
    <p:sldId id="334" r:id="rId7"/>
    <p:sldId id="335" r:id="rId8"/>
    <p:sldId id="336" r:id="rId9"/>
    <p:sldId id="337" r:id="rId10"/>
    <p:sldId id="338" r:id="rId11"/>
    <p:sldId id="339" r:id="rId12"/>
    <p:sldId id="340" r:id="rId13"/>
    <p:sldId id="341" r:id="rId14"/>
    <p:sldId id="342" r:id="rId15"/>
    <p:sldId id="343" r:id="rId16"/>
    <p:sldId id="344" r:id="rId17"/>
    <p:sldId id="345" r:id="rId18"/>
    <p:sldId id="346" r:id="rId19"/>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guide id="7" pos="5289">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97" autoAdjust="0"/>
    <p:restoredTop sz="94342" autoAdjust="0"/>
  </p:normalViewPr>
  <p:slideViewPr>
    <p:cSldViewPr snapToGrid="0" showGuides="1">
      <p:cViewPr varScale="1">
        <p:scale>
          <a:sx n="81" d="100"/>
          <a:sy n="81" d="100"/>
        </p:scale>
        <p:origin x="1426" y="62"/>
      </p:cViewPr>
      <p:guideLst>
        <p:guide orient="horz" pos="2160"/>
        <p:guide pos="2880"/>
        <p:guide pos="5289"/>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p:scale>
          <a:sx n="148" d="100"/>
          <a:sy n="148" d="100"/>
        </p:scale>
        <p:origin x="3800" y="-25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2.w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5"/>
          <p:cNvSpPr>
            <a:spLocks noGrp="1" noChangeArrowheads="1"/>
          </p:cNvSpPr>
          <p:nvPr>
            <p:ph type="sldNum" sz="quarter" idx="5"/>
          </p:nvPr>
        </p:nvSpPr>
        <p:spPr>
          <a:noFill/>
        </p:spPr>
        <p:txBody>
          <a:bodyPr/>
          <a:lstStyle>
            <a:lvl1pPr defTabSz="987299">
              <a:defRPr>
                <a:solidFill>
                  <a:schemeClr val="tx1"/>
                </a:solidFill>
                <a:latin typeface="Bodoni Bd BT" pitchFamily="18" charset="0"/>
              </a:defRPr>
            </a:lvl1pPr>
            <a:lvl2pPr marL="834036" indent="-320783" defTabSz="987299">
              <a:defRPr>
                <a:solidFill>
                  <a:schemeClr val="tx1"/>
                </a:solidFill>
                <a:latin typeface="Bodoni Bd BT" pitchFamily="18" charset="0"/>
              </a:defRPr>
            </a:lvl2pPr>
            <a:lvl3pPr marL="1283132" indent="-256626" defTabSz="987299">
              <a:defRPr>
                <a:solidFill>
                  <a:schemeClr val="tx1"/>
                </a:solidFill>
                <a:latin typeface="Bodoni Bd BT" pitchFamily="18" charset="0"/>
              </a:defRPr>
            </a:lvl3pPr>
            <a:lvl4pPr marL="1796385" indent="-256626" defTabSz="987299">
              <a:defRPr>
                <a:solidFill>
                  <a:schemeClr val="tx1"/>
                </a:solidFill>
                <a:latin typeface="Bodoni Bd BT" pitchFamily="18" charset="0"/>
              </a:defRPr>
            </a:lvl4pPr>
            <a:lvl5pPr marL="2309637" indent="-256626" defTabSz="987299">
              <a:defRPr>
                <a:solidFill>
                  <a:schemeClr val="tx1"/>
                </a:solidFill>
                <a:latin typeface="Bodoni Bd BT" pitchFamily="18" charset="0"/>
              </a:defRPr>
            </a:lvl5pPr>
            <a:lvl6pPr marL="2822890" indent="-256626" defTabSz="987299" eaLnBrk="0" fontAlgn="base" hangingPunct="0">
              <a:spcBef>
                <a:spcPct val="0"/>
              </a:spcBef>
              <a:spcAft>
                <a:spcPct val="0"/>
              </a:spcAft>
              <a:defRPr>
                <a:solidFill>
                  <a:schemeClr val="tx1"/>
                </a:solidFill>
                <a:latin typeface="Bodoni Bd BT" pitchFamily="18" charset="0"/>
              </a:defRPr>
            </a:lvl6pPr>
            <a:lvl7pPr marL="3336143" indent="-256626" defTabSz="987299" eaLnBrk="0" fontAlgn="base" hangingPunct="0">
              <a:spcBef>
                <a:spcPct val="0"/>
              </a:spcBef>
              <a:spcAft>
                <a:spcPct val="0"/>
              </a:spcAft>
              <a:defRPr>
                <a:solidFill>
                  <a:schemeClr val="tx1"/>
                </a:solidFill>
                <a:latin typeface="Bodoni Bd BT" pitchFamily="18" charset="0"/>
              </a:defRPr>
            </a:lvl7pPr>
            <a:lvl8pPr marL="3849395" indent="-256626" defTabSz="987299" eaLnBrk="0" fontAlgn="base" hangingPunct="0">
              <a:spcBef>
                <a:spcPct val="0"/>
              </a:spcBef>
              <a:spcAft>
                <a:spcPct val="0"/>
              </a:spcAft>
              <a:defRPr>
                <a:solidFill>
                  <a:schemeClr val="tx1"/>
                </a:solidFill>
                <a:latin typeface="Bodoni Bd BT" pitchFamily="18" charset="0"/>
              </a:defRPr>
            </a:lvl8pPr>
            <a:lvl9pPr marL="4362648" indent="-256626" defTabSz="987299" eaLnBrk="0" fontAlgn="base" hangingPunct="0">
              <a:spcBef>
                <a:spcPct val="0"/>
              </a:spcBef>
              <a:spcAft>
                <a:spcPct val="0"/>
              </a:spcAft>
              <a:defRPr>
                <a:solidFill>
                  <a:schemeClr val="tx1"/>
                </a:solidFill>
                <a:latin typeface="Bodoni Bd BT" pitchFamily="18" charset="0"/>
              </a:defRPr>
            </a:lvl9pPr>
          </a:lstStyle>
          <a:p>
            <a:fld id="{BA05AA6F-5D06-48AF-AC45-FB3ED20882CE}" type="slidenum">
              <a:rPr lang="en-US" altLang="en-US">
                <a:latin typeface="Times New Roman" panose="02020603050405020304" pitchFamily="18" charset="0"/>
              </a:rPr>
              <a:pPr/>
              <a:t>1</a:t>
            </a:fld>
            <a:endParaRPr lang="en-US" altLang="en-US">
              <a:latin typeface="Times New Roman" panose="02020603050405020304" pitchFamily="18" charset="0"/>
            </a:endParaRPr>
          </a:p>
        </p:txBody>
      </p:sp>
      <p:sp>
        <p:nvSpPr>
          <p:cNvPr id="6147" name="Rectangle 2"/>
          <p:cNvSpPr>
            <a:spLocks noGrp="1" noRot="1" noChangeAspect="1" noChangeArrowheads="1" noTextEdit="1"/>
          </p:cNvSpPr>
          <p:nvPr>
            <p:ph type="sldImg"/>
          </p:nvPr>
        </p:nvSpPr>
        <p:spPr>
          <a:ln cap="flat"/>
        </p:spPr>
      </p:sp>
      <p:sp>
        <p:nvSpPr>
          <p:cNvPr id="6148" name="Rectangle 3"/>
          <p:cNvSpPr>
            <a:spLocks noGrp="1" noChangeArrowheads="1"/>
          </p:cNvSpPr>
          <p:nvPr>
            <p:ph type="body" idx="1"/>
          </p:nvPr>
        </p:nvSpPr>
        <p:spPr>
          <a:noFill/>
        </p:spPr>
        <p:txBody>
          <a:bodyPr/>
          <a:lstStyle/>
          <a:p>
            <a:pPr eaLnBrk="1" hangingPunct="1"/>
            <a:endParaRPr lang="en-US" altLang="en-US"/>
          </a:p>
        </p:txBody>
      </p:sp>
    </p:spTree>
    <p:extLst>
      <p:ext uri="{BB962C8B-B14F-4D97-AF65-F5344CB8AC3E}">
        <p14:creationId xmlns:p14="http://schemas.microsoft.com/office/powerpoint/2010/main" val="14058734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D8F63B45-A0D0-4061-8782-8C09C0D00787}" type="slidenum">
              <a:rPr lang="en-US" altLang="en-US"/>
              <a:pPr/>
              <a:t>17</a:t>
            </a:fld>
            <a:endParaRPr lang="en-US" altLang="en-US"/>
          </a:p>
        </p:txBody>
      </p:sp>
      <p:sp>
        <p:nvSpPr>
          <p:cNvPr id="34818" name="Rectangle 2"/>
          <p:cNvSpPr>
            <a:spLocks noGrp="1" noRot="1" noChangeAspect="1" noChangeArrowheads="1" noTextEdit="1"/>
          </p:cNvSpPr>
          <p:nvPr>
            <p:ph type="sldImg"/>
          </p:nvPr>
        </p:nvSpPr>
        <p:spPr>
          <a:xfrm>
            <a:off x="1263650" y="723900"/>
            <a:ext cx="4776788" cy="3582988"/>
          </a:xfrm>
          <a:ln>
            <a:noFill/>
          </a:ln>
          <a:extLst>
            <a:ext uri="{91240B29-F687-4f45-9708-019B960494DF}">
              <a14:hiddenLine xmlns="" xmlns:a14="http://schemas.microsoft.com/office/drawing/2010/main" w="12700">
                <a:solidFill>
                  <a:schemeClr val="tx1"/>
                </a:solidFill>
                <a:miter lim="800000"/>
                <a:headEnd/>
                <a:tailEnd/>
              </a14:hiddenLine>
            </a:ext>
          </a:extLst>
        </p:spPr>
      </p:sp>
    </p:spTree>
    <p:extLst>
      <p:ext uri="{BB962C8B-B14F-4D97-AF65-F5344CB8AC3E}">
        <p14:creationId xmlns:p14="http://schemas.microsoft.com/office/powerpoint/2010/main" val="4262808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88FDD3E1-687A-4BFB-AC48-077704B6D0FD}" type="slidenum">
              <a:rPr lang="en-US" altLang="en-US"/>
              <a:pPr/>
              <a:t>3</a:t>
            </a:fld>
            <a:endParaRPr lang="en-US" altLang="en-US"/>
          </a:p>
        </p:txBody>
      </p:sp>
      <p:sp>
        <p:nvSpPr>
          <p:cNvPr id="7170" name="Rectangle 2"/>
          <p:cNvSpPr>
            <a:spLocks noGrp="1" noRot="1" noChangeAspect="1" noChangeArrowheads="1" noTextEdit="1"/>
          </p:cNvSpPr>
          <p:nvPr>
            <p:ph type="sldImg"/>
          </p:nvPr>
        </p:nvSpPr>
        <p:spPr>
          <a:ln cap="flat"/>
        </p:spPr>
      </p:sp>
      <p:sp>
        <p:nvSpPr>
          <p:cNvPr id="7171" name="Rectangle 3"/>
          <p:cNvSpPr>
            <a:spLocks noGrp="1" noChangeArrowheads="1"/>
          </p:cNvSpPr>
          <p:nvPr>
            <p:ph type="body" idx="1"/>
          </p:nvPr>
        </p:nvSpPr>
        <p:spPr>
          <a:ln/>
        </p:spPr>
        <p:txBody>
          <a:bodyPr/>
          <a:lstStyle/>
          <a:p>
            <a:endParaRPr lang="en-US" altLang="en-US"/>
          </a:p>
        </p:txBody>
      </p:sp>
    </p:spTree>
    <p:extLst>
      <p:ext uri="{BB962C8B-B14F-4D97-AF65-F5344CB8AC3E}">
        <p14:creationId xmlns:p14="http://schemas.microsoft.com/office/powerpoint/2010/main" val="1366662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B81C7897-F307-45AB-ACA1-84BFB750227D}" type="slidenum">
              <a:rPr lang="en-US" altLang="en-US"/>
              <a:pPr/>
              <a:t>4</a:t>
            </a:fld>
            <a:endParaRPr lang="en-US" altLang="en-US"/>
          </a:p>
        </p:txBody>
      </p:sp>
      <p:sp>
        <p:nvSpPr>
          <p:cNvPr id="9218" name="Rectangle 2"/>
          <p:cNvSpPr>
            <a:spLocks noGrp="1" noRot="1" noChangeAspect="1" noChangeArrowheads="1" noTextEdit="1"/>
          </p:cNvSpPr>
          <p:nvPr>
            <p:ph type="sldImg"/>
          </p:nvPr>
        </p:nvSpPr>
        <p:spPr>
          <a:ln cap="flat"/>
        </p:spPr>
      </p:sp>
      <p:sp>
        <p:nvSpPr>
          <p:cNvPr id="9219" name="Rectangle 3"/>
          <p:cNvSpPr>
            <a:spLocks noGrp="1" noChangeArrowheads="1"/>
          </p:cNvSpPr>
          <p:nvPr>
            <p:ph type="body" idx="1"/>
          </p:nvPr>
        </p:nvSpPr>
        <p:spPr>
          <a:ln/>
        </p:spPr>
        <p:txBody>
          <a:bodyPr/>
          <a:lstStyle/>
          <a:p>
            <a:endParaRPr lang="en-US" altLang="en-US"/>
          </a:p>
        </p:txBody>
      </p:sp>
    </p:spTree>
    <p:extLst>
      <p:ext uri="{BB962C8B-B14F-4D97-AF65-F5344CB8AC3E}">
        <p14:creationId xmlns:p14="http://schemas.microsoft.com/office/powerpoint/2010/main" val="19032531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576FDB4A-0EC9-4320-8559-B4E047633F18}" type="slidenum">
              <a:rPr lang="en-US" altLang="en-US"/>
              <a:pPr/>
              <a:t>11</a:t>
            </a:fld>
            <a:endParaRPr lang="en-US" altLang="en-US"/>
          </a:p>
        </p:txBody>
      </p:sp>
      <p:sp>
        <p:nvSpPr>
          <p:cNvPr id="49154" name="Rectangle 2"/>
          <p:cNvSpPr>
            <a:spLocks noGrp="1" noRot="1" noChangeAspect="1" noChangeArrowheads="1"/>
          </p:cNvSpPr>
          <p:nvPr>
            <p:ph type="sldImg"/>
          </p:nvPr>
        </p:nvSpPr>
        <p:spPr bwMode="auto">
          <a:xfrm>
            <a:off x="2144713" y="676275"/>
            <a:ext cx="2798762" cy="2098675"/>
          </a:xfrm>
          <a:prstGeom prst="rect">
            <a:avLst/>
          </a:prstGeom>
          <a:noFill/>
          <a:ln w="12700" cap="flat">
            <a:solidFill>
              <a:schemeClr val="tx1"/>
            </a:solidFill>
            <a:miter lim="800000"/>
            <a:headEnd/>
            <a:tailEnd/>
          </a:ln>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dist="35921" dir="2700000" algn="ctr" rotWithShape="0">
                    <a:srgbClr val="808080"/>
                  </a:outerShdw>
                </a:effectLst>
              </a14:hiddenEffects>
            </a:ext>
          </a:extLst>
        </p:spPr>
      </p:sp>
      <p:sp>
        <p:nvSpPr>
          <p:cNvPr id="49155" name="Rectangle 3"/>
          <p:cNvSpPr>
            <a:spLocks noGrp="1" noChangeArrowheads="1"/>
          </p:cNvSpPr>
          <p:nvPr>
            <p:ph type="body" idx="1"/>
          </p:nvPr>
        </p:nvSpPr>
        <p:spPr bwMode="auto">
          <a:xfrm>
            <a:off x="596079" y="2922319"/>
            <a:ext cx="6136290" cy="6106875"/>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9813" tIns="51689" rIns="99813" bIns="51689"/>
          <a:lstStyle/>
          <a:p>
            <a:pPr defTabSz="1020569"/>
            <a:endParaRPr lang="en-US" altLang="en-US"/>
          </a:p>
        </p:txBody>
      </p:sp>
    </p:spTree>
    <p:extLst>
      <p:ext uri="{BB962C8B-B14F-4D97-AF65-F5344CB8AC3E}">
        <p14:creationId xmlns:p14="http://schemas.microsoft.com/office/powerpoint/2010/main" val="19472739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7347074-5594-4502-A2A0-4907C2070AEF}" type="slidenum">
              <a:rPr lang="en-US" altLang="en-US"/>
              <a:pPr/>
              <a:t>12</a:t>
            </a:fld>
            <a:endParaRPr lang="en-US" altLang="en-US"/>
          </a:p>
        </p:txBody>
      </p:sp>
      <p:sp>
        <p:nvSpPr>
          <p:cNvPr id="51202" name="Rectangle 2"/>
          <p:cNvSpPr>
            <a:spLocks noGrp="1" noRot="1" noChangeAspect="1" noChangeArrowheads="1"/>
          </p:cNvSpPr>
          <p:nvPr>
            <p:ph type="sldImg"/>
          </p:nvPr>
        </p:nvSpPr>
        <p:spPr bwMode="auto">
          <a:xfrm>
            <a:off x="2144713" y="676275"/>
            <a:ext cx="2798762" cy="2098675"/>
          </a:xfrm>
          <a:prstGeom prst="rect">
            <a:avLst/>
          </a:prstGeom>
          <a:noFill/>
          <a:ln w="12700" cap="flat">
            <a:solidFill>
              <a:schemeClr val="tx1"/>
            </a:solidFill>
            <a:miter lim="800000"/>
            <a:headEnd/>
            <a:tailEnd/>
          </a:ln>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dist="35921" dir="2700000" algn="ctr" rotWithShape="0">
                    <a:srgbClr val="808080"/>
                  </a:outerShdw>
                </a:effectLst>
              </a14:hiddenEffects>
            </a:ext>
          </a:extLst>
        </p:spPr>
      </p:sp>
      <p:sp>
        <p:nvSpPr>
          <p:cNvPr id="51203" name="Rectangle 3"/>
          <p:cNvSpPr>
            <a:spLocks noGrp="1" noChangeArrowheads="1"/>
          </p:cNvSpPr>
          <p:nvPr>
            <p:ph type="body" idx="1"/>
          </p:nvPr>
        </p:nvSpPr>
        <p:spPr bwMode="auto">
          <a:xfrm>
            <a:off x="596079" y="2922319"/>
            <a:ext cx="6136290" cy="6106875"/>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9813" tIns="51689" rIns="99813" bIns="51689"/>
          <a:lstStyle/>
          <a:p>
            <a:pPr defTabSz="1020569"/>
            <a:endParaRPr lang="en-US" altLang="en-US"/>
          </a:p>
        </p:txBody>
      </p:sp>
    </p:spTree>
    <p:extLst>
      <p:ext uri="{BB962C8B-B14F-4D97-AF65-F5344CB8AC3E}">
        <p14:creationId xmlns:p14="http://schemas.microsoft.com/office/powerpoint/2010/main" val="2665441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27D7B7FB-CBBC-4933-A71E-B1D936941C9F}" type="slidenum">
              <a:rPr lang="en-US" altLang="en-US"/>
              <a:pPr/>
              <a:t>13</a:t>
            </a:fld>
            <a:endParaRPr lang="en-US" altLang="en-US"/>
          </a:p>
        </p:txBody>
      </p:sp>
      <p:sp>
        <p:nvSpPr>
          <p:cNvPr id="26626" name="Rectangle 2"/>
          <p:cNvSpPr>
            <a:spLocks noGrp="1" noRot="1" noChangeAspect="1" noChangeArrowheads="1" noTextEdit="1"/>
          </p:cNvSpPr>
          <p:nvPr>
            <p:ph type="sldImg"/>
          </p:nvPr>
        </p:nvSpPr>
        <p:spPr>
          <a:xfrm>
            <a:off x="1263650" y="723900"/>
            <a:ext cx="4776788" cy="3582988"/>
          </a:xfrm>
          <a:ln cap="flat"/>
        </p:spPr>
      </p:sp>
      <p:sp>
        <p:nvSpPr>
          <p:cNvPr id="26627" name="Rectangle 3"/>
          <p:cNvSpPr>
            <a:spLocks noGrp="1" noChangeArrowheads="1"/>
          </p:cNvSpPr>
          <p:nvPr>
            <p:ph type="body" idx="1"/>
          </p:nvPr>
        </p:nvSpPr>
        <p:spPr>
          <a:ln/>
        </p:spPr>
        <p:txBody>
          <a:bodyPr lIns="98020" tIns="49901" rIns="98020" bIns="49901"/>
          <a:lstStyle/>
          <a:p>
            <a:endParaRPr lang="en-US" altLang="en-US"/>
          </a:p>
        </p:txBody>
      </p:sp>
    </p:spTree>
    <p:extLst>
      <p:ext uri="{BB962C8B-B14F-4D97-AF65-F5344CB8AC3E}">
        <p14:creationId xmlns:p14="http://schemas.microsoft.com/office/powerpoint/2010/main" val="5122371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498F5946-3445-4C12-947C-ED4829615959}" type="slidenum">
              <a:rPr lang="en-US" altLang="en-US"/>
              <a:pPr/>
              <a:t>14</a:t>
            </a:fld>
            <a:endParaRPr lang="en-US" altLang="en-US"/>
          </a:p>
        </p:txBody>
      </p:sp>
      <p:sp>
        <p:nvSpPr>
          <p:cNvPr id="28674" name="Rectangle 2"/>
          <p:cNvSpPr>
            <a:spLocks noGrp="1" noChangeArrowheads="1"/>
          </p:cNvSpPr>
          <p:nvPr>
            <p:ph type="body" idx="1"/>
          </p:nvPr>
        </p:nvSpPr>
        <p:spPr>
          <a:xfrm>
            <a:off x="627538" y="2953459"/>
            <a:ext cx="6073371" cy="6046232"/>
          </a:xfrm>
          <a:ln w="57150" cap="flat" cmpd="tri">
            <a:solidFill>
              <a:schemeClr val="tx1"/>
            </a:solidFill>
            <a:prstDash val="dash"/>
            <a:miter lim="800000"/>
            <a:headEnd/>
            <a:tailEnd/>
          </a:ln>
        </p:spPr>
        <p:txBody>
          <a:bodyPr lIns="96238" tIns="46337" rIns="96238" bIns="46337"/>
          <a:lstStyle/>
          <a:p>
            <a:endParaRPr lang="en-US" altLang="en-US"/>
          </a:p>
        </p:txBody>
      </p:sp>
      <p:sp>
        <p:nvSpPr>
          <p:cNvPr id="28675" name="Rectangle 3"/>
          <p:cNvSpPr>
            <a:spLocks noGrp="1" noRot="1" noChangeAspect="1" noChangeArrowheads="1" noTextEdit="1"/>
          </p:cNvSpPr>
          <p:nvPr>
            <p:ph type="sldImg"/>
          </p:nvPr>
        </p:nvSpPr>
        <p:spPr>
          <a:xfrm>
            <a:off x="2082800" y="628650"/>
            <a:ext cx="2922588" cy="2192338"/>
          </a:xfrm>
          <a:ln>
            <a:noFill/>
          </a:ln>
          <a:extLst>
            <a:ext uri="{91240B29-F687-4f45-9708-019B960494DF}">
              <a14:hiddenLine xmlns="" xmlns:a14="http://schemas.microsoft.com/office/drawing/2010/main" w="12700">
                <a:solidFill>
                  <a:schemeClr val="tx1"/>
                </a:solidFill>
                <a:miter lim="800000"/>
                <a:headEnd/>
                <a:tailEnd/>
              </a14:hiddenLine>
            </a:ext>
          </a:extLst>
        </p:spPr>
      </p:sp>
    </p:spTree>
    <p:extLst>
      <p:ext uri="{BB962C8B-B14F-4D97-AF65-F5344CB8AC3E}">
        <p14:creationId xmlns:p14="http://schemas.microsoft.com/office/powerpoint/2010/main" val="35290445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247F1EA3-4E38-4ACF-AF16-F0A2C40E82E6}" type="slidenum">
              <a:rPr lang="en-US" altLang="en-US"/>
              <a:pPr/>
              <a:t>15</a:t>
            </a:fld>
            <a:endParaRPr lang="en-US" altLang="en-US"/>
          </a:p>
        </p:txBody>
      </p:sp>
      <p:sp>
        <p:nvSpPr>
          <p:cNvPr id="30722" name="Rectangle 2"/>
          <p:cNvSpPr>
            <a:spLocks noGrp="1" noRot="1" noChangeAspect="1" noChangeArrowheads="1" noTextEdit="1"/>
          </p:cNvSpPr>
          <p:nvPr>
            <p:ph type="sldImg"/>
          </p:nvPr>
        </p:nvSpPr>
        <p:spPr>
          <a:xfrm>
            <a:off x="1263650" y="723900"/>
            <a:ext cx="4776788" cy="3582988"/>
          </a:xfrm>
          <a:ln>
            <a:noFill/>
          </a:ln>
          <a:extLst>
            <a:ext uri="{91240B29-F687-4f45-9708-019B960494DF}">
              <a14:hiddenLine xmlns="" xmlns:a14="http://schemas.microsoft.com/office/drawing/2010/main" w="12700">
                <a:solidFill>
                  <a:schemeClr val="tx1"/>
                </a:solidFill>
                <a:miter lim="800000"/>
                <a:headEnd/>
                <a:tailEnd/>
              </a14:hiddenLine>
            </a:ext>
          </a:extLst>
        </p:spPr>
      </p:sp>
    </p:spTree>
    <p:extLst>
      <p:ext uri="{BB962C8B-B14F-4D97-AF65-F5344CB8AC3E}">
        <p14:creationId xmlns:p14="http://schemas.microsoft.com/office/powerpoint/2010/main" val="21599073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0DB1E453-85FE-4644-BE4E-2EEB3C0D8D75}" type="slidenum">
              <a:rPr lang="en-US" altLang="en-US"/>
              <a:pPr/>
              <a:t>16</a:t>
            </a:fld>
            <a:endParaRPr lang="en-US" altLang="en-US"/>
          </a:p>
        </p:txBody>
      </p:sp>
      <p:sp>
        <p:nvSpPr>
          <p:cNvPr id="32770" name="Rectangle 2"/>
          <p:cNvSpPr>
            <a:spLocks noGrp="1" noRot="1" noChangeAspect="1" noChangeArrowheads="1" noTextEdit="1"/>
          </p:cNvSpPr>
          <p:nvPr>
            <p:ph type="sldImg"/>
          </p:nvPr>
        </p:nvSpPr>
        <p:spPr>
          <a:xfrm>
            <a:off x="1263650" y="723900"/>
            <a:ext cx="4776788" cy="3582988"/>
          </a:xfrm>
          <a:ln>
            <a:noFill/>
          </a:ln>
          <a:extLst>
            <a:ext uri="{91240B29-F687-4f45-9708-019B960494DF}">
              <a14:hiddenLine xmlns="" xmlns:a14="http://schemas.microsoft.com/office/drawing/2010/main" w="12700">
                <a:solidFill>
                  <a:schemeClr val="tx1"/>
                </a:solidFill>
                <a:miter lim="800000"/>
                <a:headEnd/>
                <a:tailEnd/>
              </a14:hiddenLine>
            </a:ext>
          </a:extLst>
        </p:spPr>
      </p:sp>
    </p:spTree>
    <p:extLst>
      <p:ext uri="{BB962C8B-B14F-4D97-AF65-F5344CB8AC3E}">
        <p14:creationId xmlns:p14="http://schemas.microsoft.com/office/powerpoint/2010/main" val="31378711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341446"/>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2" name="Rectangle 1026"/>
          <p:cNvSpPr>
            <a:spLocks noChangeArrowheads="1"/>
          </p:cNvSpPr>
          <p:nvPr/>
        </p:nvSpPr>
        <p:spPr bwMode="auto">
          <a:xfrm>
            <a:off x="931863" y="4595813"/>
            <a:ext cx="7313612" cy="17859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0" tIns="0" rIns="0" bIns="0"/>
          <a:lstStyle>
            <a:lvl1pPr defTabSz="811213" eaLnBrk="0" hangingPunct="0">
              <a:defRPr sz="2400">
                <a:solidFill>
                  <a:schemeClr val="tx1"/>
                </a:solidFill>
                <a:latin typeface="Times New Roman" panose="02020603050405020304" pitchFamily="18" charset="0"/>
              </a:defRPr>
            </a:lvl1pPr>
            <a:lvl2pPr marL="128588" defTabSz="811213" eaLnBrk="0" hangingPunct="0">
              <a:defRPr sz="2400">
                <a:solidFill>
                  <a:schemeClr val="tx1"/>
                </a:solidFill>
                <a:latin typeface="Times New Roman" panose="02020603050405020304" pitchFamily="18" charset="0"/>
              </a:defRPr>
            </a:lvl2pPr>
            <a:lvl3pPr marL="257175" defTabSz="811213" eaLnBrk="0" hangingPunct="0">
              <a:defRPr sz="2400">
                <a:solidFill>
                  <a:schemeClr val="tx1"/>
                </a:solidFill>
                <a:latin typeface="Times New Roman" panose="02020603050405020304" pitchFamily="18" charset="0"/>
              </a:defRPr>
            </a:lvl3pPr>
            <a:lvl4pPr marL="385763" defTabSz="811213" eaLnBrk="0" hangingPunct="0">
              <a:defRPr sz="2400">
                <a:solidFill>
                  <a:schemeClr val="tx1"/>
                </a:solidFill>
                <a:latin typeface="Times New Roman" panose="02020603050405020304" pitchFamily="18" charset="0"/>
              </a:defRPr>
            </a:lvl4pPr>
            <a:lvl5pPr marL="512763" defTabSz="811213" eaLnBrk="0" hangingPunct="0">
              <a:defRPr sz="2400">
                <a:solidFill>
                  <a:schemeClr val="tx1"/>
                </a:solidFill>
                <a:latin typeface="Times New Roman" panose="02020603050405020304" pitchFamily="18" charset="0"/>
              </a:defRPr>
            </a:lvl5pPr>
            <a:lvl6pPr marL="969963" defTabSz="811213" eaLnBrk="0" fontAlgn="base" hangingPunct="0">
              <a:spcBef>
                <a:spcPct val="0"/>
              </a:spcBef>
              <a:spcAft>
                <a:spcPct val="0"/>
              </a:spcAft>
              <a:defRPr sz="2400">
                <a:solidFill>
                  <a:schemeClr val="tx1"/>
                </a:solidFill>
                <a:latin typeface="Times New Roman" panose="02020603050405020304" pitchFamily="18" charset="0"/>
              </a:defRPr>
            </a:lvl6pPr>
            <a:lvl7pPr marL="1427163" defTabSz="811213" eaLnBrk="0" fontAlgn="base" hangingPunct="0">
              <a:spcBef>
                <a:spcPct val="0"/>
              </a:spcBef>
              <a:spcAft>
                <a:spcPct val="0"/>
              </a:spcAft>
              <a:defRPr sz="2400">
                <a:solidFill>
                  <a:schemeClr val="tx1"/>
                </a:solidFill>
                <a:latin typeface="Times New Roman" panose="02020603050405020304" pitchFamily="18" charset="0"/>
              </a:defRPr>
            </a:lvl7pPr>
            <a:lvl8pPr marL="1884363" defTabSz="811213" eaLnBrk="0" fontAlgn="base" hangingPunct="0">
              <a:spcBef>
                <a:spcPct val="0"/>
              </a:spcBef>
              <a:spcAft>
                <a:spcPct val="0"/>
              </a:spcAft>
              <a:defRPr sz="2400">
                <a:solidFill>
                  <a:schemeClr val="tx1"/>
                </a:solidFill>
                <a:latin typeface="Times New Roman" panose="02020603050405020304" pitchFamily="18" charset="0"/>
              </a:defRPr>
            </a:lvl8pPr>
            <a:lvl9pPr marL="2341563" defTabSz="811213" eaLnBrk="0" fontAlgn="base" hangingPunct="0">
              <a:spcBef>
                <a:spcPct val="0"/>
              </a:spcBef>
              <a:spcAft>
                <a:spcPct val="0"/>
              </a:spcAft>
              <a:defRPr sz="2400">
                <a:solidFill>
                  <a:schemeClr val="tx1"/>
                </a:solidFill>
                <a:latin typeface="Times New Roman" panose="02020603050405020304" pitchFamily="18" charset="0"/>
              </a:defRPr>
            </a:lvl9pPr>
          </a:lstStyle>
          <a:p>
            <a:pPr>
              <a:defRPr/>
            </a:pPr>
            <a:r>
              <a:rPr lang="en-US" altLang="en-US" sz="2000" b="1">
                <a:latin typeface="Arial" panose="020B0604020202020204" pitchFamily="34" charset="0"/>
              </a:rPr>
              <a:t>Software Engineering Institute</a:t>
            </a:r>
          </a:p>
          <a:p>
            <a:pPr>
              <a:defRPr/>
            </a:pPr>
            <a:r>
              <a:rPr lang="en-US" altLang="en-US" sz="2000" b="1">
                <a:latin typeface="Arial" panose="020B0604020202020204" pitchFamily="34" charset="0"/>
              </a:rPr>
              <a:t>Carnegie Mellon University</a:t>
            </a:r>
          </a:p>
          <a:p>
            <a:pPr>
              <a:defRPr/>
            </a:pPr>
            <a:r>
              <a:rPr lang="en-US" altLang="en-US" sz="2000" b="1">
                <a:latin typeface="Arial" panose="020B0604020202020204" pitchFamily="34" charset="0"/>
              </a:rPr>
              <a:t>Pittsburgh, PA 15213-3890</a:t>
            </a:r>
          </a:p>
          <a:p>
            <a:pPr>
              <a:defRPr/>
            </a:pPr>
            <a:endParaRPr lang="en-US" altLang="en-US" b="1">
              <a:latin typeface="Arial" panose="020B0604020202020204" pitchFamily="34" charset="0"/>
            </a:endParaRPr>
          </a:p>
          <a:p>
            <a:pPr>
              <a:defRPr/>
            </a:pPr>
            <a:r>
              <a:rPr lang="en-US" altLang="en-US" sz="1600" b="1">
                <a:latin typeface="Arial" panose="020B0604020202020204" pitchFamily="34" charset="0"/>
              </a:rPr>
              <a:t>Sponsored by the U.S. Department of Defense</a:t>
            </a:r>
          </a:p>
          <a:p>
            <a:pPr>
              <a:defRPr/>
            </a:pPr>
            <a:r>
              <a:rPr lang="en-US" altLang="en-US" sz="1600" b="1">
                <a:latin typeface="Arial" panose="020B0604020202020204" pitchFamily="34" charset="0"/>
              </a:rPr>
              <a:t>© 2002 by Carnegie Mellon University</a:t>
            </a:r>
          </a:p>
        </p:txBody>
      </p:sp>
      <p:sp>
        <p:nvSpPr>
          <p:cNvPr id="3" name="Rectangle 1029"/>
          <p:cNvSpPr>
            <a:spLocks noChangeArrowheads="1"/>
          </p:cNvSpPr>
          <p:nvPr/>
        </p:nvSpPr>
        <p:spPr bwMode="auto">
          <a:xfrm>
            <a:off x="4763" y="4763"/>
            <a:ext cx="9129712" cy="6843712"/>
          </a:xfrm>
          <a:prstGeom prst="rect">
            <a:avLst/>
          </a:prstGeom>
          <a:noFill/>
          <a:ln w="12700">
            <a:solidFill>
              <a:srgbClr val="00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Bodoni Bd BT" pitchFamily="18" charset="0"/>
              </a:defRPr>
            </a:lvl1pPr>
            <a:lvl2pPr marL="742950" indent="-285750">
              <a:defRPr>
                <a:solidFill>
                  <a:schemeClr val="tx1"/>
                </a:solidFill>
                <a:latin typeface="Bodoni Bd BT" pitchFamily="18" charset="0"/>
              </a:defRPr>
            </a:lvl2pPr>
            <a:lvl3pPr marL="1143000" indent="-228600">
              <a:defRPr>
                <a:solidFill>
                  <a:schemeClr val="tx1"/>
                </a:solidFill>
                <a:latin typeface="Bodoni Bd BT" pitchFamily="18" charset="0"/>
              </a:defRPr>
            </a:lvl3pPr>
            <a:lvl4pPr marL="1600200" indent="-228600">
              <a:defRPr>
                <a:solidFill>
                  <a:schemeClr val="tx1"/>
                </a:solidFill>
                <a:latin typeface="Bodoni Bd BT" pitchFamily="18" charset="0"/>
              </a:defRPr>
            </a:lvl4pPr>
            <a:lvl5pPr marL="2057400" indent="-228600">
              <a:defRPr>
                <a:solidFill>
                  <a:schemeClr val="tx1"/>
                </a:solidFill>
                <a:latin typeface="Bodoni Bd BT" pitchFamily="18" charset="0"/>
              </a:defRPr>
            </a:lvl5pPr>
            <a:lvl6pPr marL="2514600" indent="-228600" eaLnBrk="0" fontAlgn="base" hangingPunct="0">
              <a:spcBef>
                <a:spcPct val="0"/>
              </a:spcBef>
              <a:spcAft>
                <a:spcPct val="0"/>
              </a:spcAft>
              <a:defRPr>
                <a:solidFill>
                  <a:schemeClr val="tx1"/>
                </a:solidFill>
                <a:latin typeface="Bodoni Bd BT" pitchFamily="18" charset="0"/>
              </a:defRPr>
            </a:lvl6pPr>
            <a:lvl7pPr marL="2971800" indent="-228600" eaLnBrk="0" fontAlgn="base" hangingPunct="0">
              <a:spcBef>
                <a:spcPct val="0"/>
              </a:spcBef>
              <a:spcAft>
                <a:spcPct val="0"/>
              </a:spcAft>
              <a:defRPr>
                <a:solidFill>
                  <a:schemeClr val="tx1"/>
                </a:solidFill>
                <a:latin typeface="Bodoni Bd BT" pitchFamily="18" charset="0"/>
              </a:defRPr>
            </a:lvl7pPr>
            <a:lvl8pPr marL="3429000" indent="-228600" eaLnBrk="0" fontAlgn="base" hangingPunct="0">
              <a:spcBef>
                <a:spcPct val="0"/>
              </a:spcBef>
              <a:spcAft>
                <a:spcPct val="0"/>
              </a:spcAft>
              <a:defRPr>
                <a:solidFill>
                  <a:schemeClr val="tx1"/>
                </a:solidFill>
                <a:latin typeface="Bodoni Bd BT" pitchFamily="18" charset="0"/>
              </a:defRPr>
            </a:lvl8pPr>
            <a:lvl9pPr marL="3886200" indent="-228600" eaLnBrk="0" fontAlgn="base" hangingPunct="0">
              <a:spcBef>
                <a:spcPct val="0"/>
              </a:spcBef>
              <a:spcAft>
                <a:spcPct val="0"/>
              </a:spcAft>
              <a:defRPr>
                <a:solidFill>
                  <a:schemeClr val="tx1"/>
                </a:solidFill>
                <a:latin typeface="Bodoni Bd BT" pitchFamily="18" charset="0"/>
              </a:defRPr>
            </a:lvl9pPr>
          </a:lstStyle>
          <a:p>
            <a:pPr eaLnBrk="1" hangingPunct="1"/>
            <a:endParaRPr lang="en-US" altLang="en-US"/>
          </a:p>
        </p:txBody>
      </p:sp>
      <p:sp>
        <p:nvSpPr>
          <p:cNvPr id="4" name="Line 1031"/>
          <p:cNvSpPr>
            <a:spLocks noChangeShapeType="1"/>
          </p:cNvSpPr>
          <p:nvPr/>
        </p:nvSpPr>
        <p:spPr bwMode="auto">
          <a:xfrm>
            <a:off x="1017588" y="730250"/>
            <a:ext cx="7413625" cy="0"/>
          </a:xfrm>
          <a:prstGeom prst="line">
            <a:avLst/>
          </a:prstGeom>
          <a:noFill/>
          <a:ln w="12700">
            <a:solidFill>
              <a:schemeClr val="tx1"/>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 name="Rectangle 1033"/>
          <p:cNvSpPr>
            <a:spLocks noChangeArrowheads="1"/>
          </p:cNvSpPr>
          <p:nvPr/>
        </p:nvSpPr>
        <p:spPr bwMode="auto">
          <a:xfrm>
            <a:off x="5970588" y="6564313"/>
            <a:ext cx="3144837" cy="2476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92720" tIns="46360" rIns="92720" bIns="46360">
            <a:spAutoFit/>
          </a:bodyPr>
          <a:lstStyle>
            <a:lvl1pPr defTabSz="811213" eaLnBrk="0" hangingPunct="0">
              <a:defRPr sz="2400">
                <a:solidFill>
                  <a:schemeClr val="tx1"/>
                </a:solidFill>
                <a:latin typeface="Times New Roman" panose="02020603050405020304" pitchFamily="18" charset="0"/>
              </a:defRPr>
            </a:lvl1pPr>
            <a:lvl2pPr marL="128588" defTabSz="811213" eaLnBrk="0" hangingPunct="0">
              <a:defRPr sz="2400">
                <a:solidFill>
                  <a:schemeClr val="tx1"/>
                </a:solidFill>
                <a:latin typeface="Times New Roman" panose="02020603050405020304" pitchFamily="18" charset="0"/>
              </a:defRPr>
            </a:lvl2pPr>
            <a:lvl3pPr marL="257175" defTabSz="811213" eaLnBrk="0" hangingPunct="0">
              <a:defRPr sz="2400">
                <a:solidFill>
                  <a:schemeClr val="tx1"/>
                </a:solidFill>
                <a:latin typeface="Times New Roman" panose="02020603050405020304" pitchFamily="18" charset="0"/>
              </a:defRPr>
            </a:lvl3pPr>
            <a:lvl4pPr marL="385763" defTabSz="811213" eaLnBrk="0" hangingPunct="0">
              <a:defRPr sz="2400">
                <a:solidFill>
                  <a:schemeClr val="tx1"/>
                </a:solidFill>
                <a:latin typeface="Times New Roman" panose="02020603050405020304" pitchFamily="18" charset="0"/>
              </a:defRPr>
            </a:lvl4pPr>
            <a:lvl5pPr marL="512763" defTabSz="811213" eaLnBrk="0" hangingPunct="0">
              <a:defRPr sz="2400">
                <a:solidFill>
                  <a:schemeClr val="tx1"/>
                </a:solidFill>
                <a:latin typeface="Times New Roman" panose="02020603050405020304" pitchFamily="18" charset="0"/>
              </a:defRPr>
            </a:lvl5pPr>
            <a:lvl6pPr marL="969963" defTabSz="811213" eaLnBrk="0" fontAlgn="base" hangingPunct="0">
              <a:spcBef>
                <a:spcPct val="0"/>
              </a:spcBef>
              <a:spcAft>
                <a:spcPct val="0"/>
              </a:spcAft>
              <a:defRPr sz="2400">
                <a:solidFill>
                  <a:schemeClr val="tx1"/>
                </a:solidFill>
                <a:latin typeface="Times New Roman" panose="02020603050405020304" pitchFamily="18" charset="0"/>
              </a:defRPr>
            </a:lvl6pPr>
            <a:lvl7pPr marL="1427163" defTabSz="811213" eaLnBrk="0" fontAlgn="base" hangingPunct="0">
              <a:spcBef>
                <a:spcPct val="0"/>
              </a:spcBef>
              <a:spcAft>
                <a:spcPct val="0"/>
              </a:spcAft>
              <a:defRPr sz="2400">
                <a:solidFill>
                  <a:schemeClr val="tx1"/>
                </a:solidFill>
                <a:latin typeface="Times New Roman" panose="02020603050405020304" pitchFamily="18" charset="0"/>
              </a:defRPr>
            </a:lvl7pPr>
            <a:lvl8pPr marL="1884363" defTabSz="811213" eaLnBrk="0" fontAlgn="base" hangingPunct="0">
              <a:spcBef>
                <a:spcPct val="0"/>
              </a:spcBef>
              <a:spcAft>
                <a:spcPct val="0"/>
              </a:spcAft>
              <a:defRPr sz="2400">
                <a:solidFill>
                  <a:schemeClr val="tx1"/>
                </a:solidFill>
                <a:latin typeface="Times New Roman" panose="02020603050405020304" pitchFamily="18" charset="0"/>
              </a:defRPr>
            </a:lvl8pPr>
            <a:lvl9pPr marL="2341563" defTabSz="811213" eaLnBrk="0" fontAlgn="base" hangingPunct="0">
              <a:spcBef>
                <a:spcPct val="0"/>
              </a:spcBef>
              <a:spcAft>
                <a:spcPct val="0"/>
              </a:spcAft>
              <a:defRPr sz="2400">
                <a:solidFill>
                  <a:schemeClr val="tx1"/>
                </a:solidFill>
                <a:latin typeface="Times New Roman" panose="02020603050405020304" pitchFamily="18" charset="0"/>
              </a:defRPr>
            </a:lvl9pPr>
          </a:lstStyle>
          <a:p>
            <a:pPr algn="r">
              <a:defRPr/>
            </a:pPr>
            <a:r>
              <a:rPr lang="en-US" altLang="en-US" sz="1000" b="1" dirty="0">
                <a:solidFill>
                  <a:srgbClr val="B7B7B7"/>
                </a:solidFill>
                <a:latin typeface="Arial" panose="020B0604020202020204" pitchFamily="34" charset="0"/>
              </a:rPr>
              <a:t>PSP I - Workshop 11E - </a:t>
            </a:r>
            <a:fld id="{ACC22EF7-231E-4347-9096-09A5C5D8DDAD}" type="slidenum">
              <a:rPr lang="en-US" altLang="en-US" sz="1000" b="1" smtClean="0">
                <a:solidFill>
                  <a:srgbClr val="B7B7B7"/>
                </a:solidFill>
                <a:latin typeface="Arial" panose="020B0604020202020204" pitchFamily="34" charset="0"/>
              </a:rPr>
              <a:pPr algn="r">
                <a:defRPr/>
              </a:pPr>
              <a:t>‹#›</a:t>
            </a:fld>
            <a:endParaRPr lang="en-US" altLang="en-US" sz="1000" b="1" dirty="0">
              <a:solidFill>
                <a:srgbClr val="B7B7B7"/>
              </a:solidFill>
              <a:latin typeface="Arial" panose="020B0604020202020204" pitchFamily="34" charset="0"/>
            </a:endParaRPr>
          </a:p>
        </p:txBody>
      </p:sp>
      <p:grpSp>
        <p:nvGrpSpPr>
          <p:cNvPr id="6" name="Group 1034"/>
          <p:cNvGrpSpPr>
            <a:grpSpLocks/>
          </p:cNvGrpSpPr>
          <p:nvPr/>
        </p:nvGrpSpPr>
        <p:grpSpPr bwMode="auto">
          <a:xfrm>
            <a:off x="146050" y="201613"/>
            <a:ext cx="3486150" cy="482600"/>
            <a:chOff x="672" y="2590"/>
            <a:chExt cx="1952" cy="271"/>
          </a:xfrm>
        </p:grpSpPr>
        <p:sp>
          <p:nvSpPr>
            <p:cNvPr id="7" name="Rectangle 1035"/>
            <p:cNvSpPr>
              <a:spLocks noChangeArrowheads="1"/>
            </p:cNvSpPr>
            <p:nvPr/>
          </p:nvSpPr>
          <p:spPr bwMode="auto">
            <a:xfrm>
              <a:off x="1151" y="2621"/>
              <a:ext cx="75"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C</a:t>
              </a:r>
              <a:endParaRPr lang="en-US" altLang="en-US" sz="2000" b="1">
                <a:latin typeface="Bodoni Bd BT" pitchFamily="18" charset="0"/>
              </a:endParaRPr>
            </a:p>
          </p:txBody>
        </p:sp>
        <p:sp>
          <p:nvSpPr>
            <p:cNvPr id="8" name="Rectangle 1036"/>
            <p:cNvSpPr>
              <a:spLocks noChangeArrowheads="1"/>
            </p:cNvSpPr>
            <p:nvPr/>
          </p:nvSpPr>
          <p:spPr bwMode="auto">
            <a:xfrm>
              <a:off x="1222" y="2621"/>
              <a:ext cx="62"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a</a:t>
              </a:r>
              <a:endParaRPr lang="en-US" altLang="en-US" sz="2000" b="1">
                <a:latin typeface="Bodoni Bd BT" pitchFamily="18" charset="0"/>
              </a:endParaRPr>
            </a:p>
          </p:txBody>
        </p:sp>
        <p:sp>
          <p:nvSpPr>
            <p:cNvPr id="9" name="Rectangle 1037"/>
            <p:cNvSpPr>
              <a:spLocks noChangeArrowheads="1"/>
            </p:cNvSpPr>
            <p:nvPr/>
          </p:nvSpPr>
          <p:spPr bwMode="auto">
            <a:xfrm>
              <a:off x="1280" y="2621"/>
              <a:ext cx="50"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r</a:t>
              </a:r>
              <a:endParaRPr lang="en-US" altLang="en-US" sz="2000" b="1">
                <a:latin typeface="Bodoni Bd BT" pitchFamily="18" charset="0"/>
              </a:endParaRPr>
            </a:p>
          </p:txBody>
        </p:sp>
        <p:sp>
          <p:nvSpPr>
            <p:cNvPr id="10" name="Rectangle 1038"/>
            <p:cNvSpPr>
              <a:spLocks noChangeArrowheads="1"/>
            </p:cNvSpPr>
            <p:nvPr/>
          </p:nvSpPr>
          <p:spPr bwMode="auto">
            <a:xfrm>
              <a:off x="1328" y="2621"/>
              <a:ext cx="68"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n</a:t>
              </a:r>
              <a:endParaRPr lang="en-US" altLang="en-US" sz="2000" b="1">
                <a:latin typeface="Bodoni Bd BT" pitchFamily="18" charset="0"/>
              </a:endParaRPr>
            </a:p>
          </p:txBody>
        </p:sp>
        <p:sp>
          <p:nvSpPr>
            <p:cNvPr id="11" name="Rectangle 1039"/>
            <p:cNvSpPr>
              <a:spLocks noChangeArrowheads="1"/>
            </p:cNvSpPr>
            <p:nvPr/>
          </p:nvSpPr>
          <p:spPr bwMode="auto">
            <a:xfrm>
              <a:off x="1389" y="2621"/>
              <a:ext cx="56"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e</a:t>
              </a:r>
              <a:endParaRPr lang="en-US" altLang="en-US" sz="2000" b="1">
                <a:latin typeface="Bodoni Bd BT" pitchFamily="18" charset="0"/>
              </a:endParaRPr>
            </a:p>
          </p:txBody>
        </p:sp>
        <p:sp>
          <p:nvSpPr>
            <p:cNvPr id="12" name="Rectangle 1040"/>
            <p:cNvSpPr>
              <a:spLocks noChangeArrowheads="1"/>
            </p:cNvSpPr>
            <p:nvPr/>
          </p:nvSpPr>
          <p:spPr bwMode="auto">
            <a:xfrm>
              <a:off x="1439" y="2621"/>
              <a:ext cx="56"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g</a:t>
              </a:r>
              <a:endParaRPr lang="en-US" altLang="en-US" sz="2000" b="1">
                <a:latin typeface="Bodoni Bd BT" pitchFamily="18" charset="0"/>
              </a:endParaRPr>
            </a:p>
          </p:txBody>
        </p:sp>
        <p:sp>
          <p:nvSpPr>
            <p:cNvPr id="13" name="Rectangle 1041"/>
            <p:cNvSpPr>
              <a:spLocks noChangeArrowheads="1"/>
            </p:cNvSpPr>
            <p:nvPr/>
          </p:nvSpPr>
          <p:spPr bwMode="auto">
            <a:xfrm>
              <a:off x="1492" y="2621"/>
              <a:ext cx="36"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i</a:t>
              </a:r>
              <a:endParaRPr lang="en-US" altLang="en-US" sz="2000" b="1">
                <a:latin typeface="Bodoni Bd BT" pitchFamily="18" charset="0"/>
              </a:endParaRPr>
            </a:p>
          </p:txBody>
        </p:sp>
        <p:sp>
          <p:nvSpPr>
            <p:cNvPr id="14" name="Rectangle 1042"/>
            <p:cNvSpPr>
              <a:spLocks noChangeArrowheads="1"/>
            </p:cNvSpPr>
            <p:nvPr/>
          </p:nvSpPr>
          <p:spPr bwMode="auto">
            <a:xfrm>
              <a:off x="1522" y="2621"/>
              <a:ext cx="56"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e</a:t>
              </a:r>
              <a:endParaRPr lang="en-US" altLang="en-US" sz="2000" b="1">
                <a:latin typeface="Bodoni Bd BT" pitchFamily="18" charset="0"/>
              </a:endParaRPr>
            </a:p>
          </p:txBody>
        </p:sp>
        <p:sp>
          <p:nvSpPr>
            <p:cNvPr id="15" name="Rectangle 1043"/>
            <p:cNvSpPr>
              <a:spLocks noChangeArrowheads="1"/>
            </p:cNvSpPr>
            <p:nvPr/>
          </p:nvSpPr>
          <p:spPr bwMode="auto">
            <a:xfrm>
              <a:off x="1578" y="2621"/>
              <a:ext cx="31"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 </a:t>
              </a:r>
              <a:endParaRPr lang="en-US" altLang="en-US" sz="2000" b="1">
                <a:latin typeface="Bodoni Bd BT" pitchFamily="18" charset="0"/>
              </a:endParaRPr>
            </a:p>
          </p:txBody>
        </p:sp>
        <p:sp>
          <p:nvSpPr>
            <p:cNvPr id="16" name="Rectangle 1044"/>
            <p:cNvSpPr>
              <a:spLocks noChangeArrowheads="1"/>
            </p:cNvSpPr>
            <p:nvPr/>
          </p:nvSpPr>
          <p:spPr bwMode="auto">
            <a:xfrm>
              <a:off x="1584" y="2621"/>
              <a:ext cx="100"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M</a:t>
              </a:r>
              <a:endParaRPr lang="en-US" altLang="en-US" sz="2000" b="1">
                <a:latin typeface="Bodoni Bd BT" pitchFamily="18" charset="0"/>
              </a:endParaRPr>
            </a:p>
          </p:txBody>
        </p:sp>
        <p:sp>
          <p:nvSpPr>
            <p:cNvPr id="17" name="Rectangle 1045"/>
            <p:cNvSpPr>
              <a:spLocks noChangeArrowheads="1"/>
            </p:cNvSpPr>
            <p:nvPr/>
          </p:nvSpPr>
          <p:spPr bwMode="auto">
            <a:xfrm>
              <a:off x="1677" y="2621"/>
              <a:ext cx="56"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e</a:t>
              </a:r>
              <a:endParaRPr lang="en-US" altLang="en-US" sz="2000" b="1">
                <a:latin typeface="Bodoni Bd BT" pitchFamily="18" charset="0"/>
              </a:endParaRPr>
            </a:p>
          </p:txBody>
        </p:sp>
        <p:sp>
          <p:nvSpPr>
            <p:cNvPr id="18" name="Rectangle 1046"/>
            <p:cNvSpPr>
              <a:spLocks noChangeArrowheads="1"/>
            </p:cNvSpPr>
            <p:nvPr/>
          </p:nvSpPr>
          <p:spPr bwMode="auto">
            <a:xfrm>
              <a:off x="1725" y="2621"/>
              <a:ext cx="36"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l</a:t>
              </a:r>
              <a:endParaRPr lang="en-US" altLang="en-US" sz="2000" b="1">
                <a:latin typeface="Bodoni Bd BT" pitchFamily="18" charset="0"/>
              </a:endParaRPr>
            </a:p>
          </p:txBody>
        </p:sp>
        <p:sp>
          <p:nvSpPr>
            <p:cNvPr id="19" name="Rectangle 1047"/>
            <p:cNvSpPr>
              <a:spLocks noChangeArrowheads="1"/>
            </p:cNvSpPr>
            <p:nvPr/>
          </p:nvSpPr>
          <p:spPr bwMode="auto">
            <a:xfrm>
              <a:off x="1758" y="2621"/>
              <a:ext cx="36"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l</a:t>
              </a:r>
              <a:endParaRPr lang="en-US" altLang="en-US" sz="2000" b="1">
                <a:latin typeface="Bodoni Bd BT" pitchFamily="18" charset="0"/>
              </a:endParaRPr>
            </a:p>
          </p:txBody>
        </p:sp>
        <p:sp>
          <p:nvSpPr>
            <p:cNvPr id="20" name="Rectangle 1048"/>
            <p:cNvSpPr>
              <a:spLocks noChangeArrowheads="1"/>
            </p:cNvSpPr>
            <p:nvPr/>
          </p:nvSpPr>
          <p:spPr bwMode="auto">
            <a:xfrm>
              <a:off x="1787" y="2621"/>
              <a:ext cx="62"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o</a:t>
              </a:r>
              <a:endParaRPr lang="en-US" altLang="en-US" sz="2000" b="1">
                <a:latin typeface="Bodoni Bd BT" pitchFamily="18" charset="0"/>
              </a:endParaRPr>
            </a:p>
          </p:txBody>
        </p:sp>
        <p:sp>
          <p:nvSpPr>
            <p:cNvPr id="21" name="Rectangle 1049"/>
            <p:cNvSpPr>
              <a:spLocks noChangeArrowheads="1"/>
            </p:cNvSpPr>
            <p:nvPr/>
          </p:nvSpPr>
          <p:spPr bwMode="auto">
            <a:xfrm>
              <a:off x="1842" y="2621"/>
              <a:ext cx="68"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n</a:t>
              </a:r>
              <a:endParaRPr lang="en-US" altLang="en-US" sz="2000" b="1">
                <a:latin typeface="Bodoni Bd BT" pitchFamily="18" charset="0"/>
              </a:endParaRPr>
            </a:p>
          </p:txBody>
        </p:sp>
        <p:sp>
          <p:nvSpPr>
            <p:cNvPr id="22" name="Freeform 1050"/>
            <p:cNvSpPr>
              <a:spLocks/>
            </p:cNvSpPr>
            <p:nvPr/>
          </p:nvSpPr>
          <p:spPr bwMode="auto">
            <a:xfrm>
              <a:off x="861" y="2590"/>
              <a:ext cx="133" cy="19"/>
            </a:xfrm>
            <a:custGeom>
              <a:avLst/>
              <a:gdLst>
                <a:gd name="T0" fmla="*/ 19 w 133"/>
                <a:gd name="T1" fmla="*/ 0 h 19"/>
                <a:gd name="T2" fmla="*/ 115 w 133"/>
                <a:gd name="T3" fmla="*/ 0 h 19"/>
                <a:gd name="T4" fmla="*/ 133 w 133"/>
                <a:gd name="T5" fmla="*/ 19 h 19"/>
                <a:gd name="T6" fmla="*/ 0 w 133"/>
                <a:gd name="T7" fmla="*/ 19 h 19"/>
                <a:gd name="T8" fmla="*/ 19 w 133"/>
                <a:gd name="T9" fmla="*/ 0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3" h="19">
                  <a:moveTo>
                    <a:pt x="19" y="0"/>
                  </a:moveTo>
                  <a:lnTo>
                    <a:pt x="115" y="0"/>
                  </a:lnTo>
                  <a:lnTo>
                    <a:pt x="133" y="19"/>
                  </a:lnTo>
                  <a:lnTo>
                    <a:pt x="0" y="19"/>
                  </a:lnTo>
                  <a:lnTo>
                    <a:pt x="19" y="0"/>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23" name="Freeform 1051"/>
            <p:cNvSpPr>
              <a:spLocks/>
            </p:cNvSpPr>
            <p:nvPr/>
          </p:nvSpPr>
          <p:spPr bwMode="auto">
            <a:xfrm>
              <a:off x="822" y="2629"/>
              <a:ext cx="211" cy="19"/>
            </a:xfrm>
            <a:custGeom>
              <a:avLst/>
              <a:gdLst>
                <a:gd name="T0" fmla="*/ 19 w 211"/>
                <a:gd name="T1" fmla="*/ 0 h 19"/>
                <a:gd name="T2" fmla="*/ 192 w 211"/>
                <a:gd name="T3" fmla="*/ 0 h 19"/>
                <a:gd name="T4" fmla="*/ 211 w 211"/>
                <a:gd name="T5" fmla="*/ 19 h 19"/>
                <a:gd name="T6" fmla="*/ 0 w 211"/>
                <a:gd name="T7" fmla="*/ 19 h 19"/>
                <a:gd name="T8" fmla="*/ 19 w 211"/>
                <a:gd name="T9" fmla="*/ 0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1" h="19">
                  <a:moveTo>
                    <a:pt x="19" y="0"/>
                  </a:moveTo>
                  <a:lnTo>
                    <a:pt x="192" y="0"/>
                  </a:lnTo>
                  <a:lnTo>
                    <a:pt x="211" y="19"/>
                  </a:lnTo>
                  <a:lnTo>
                    <a:pt x="0" y="19"/>
                  </a:lnTo>
                  <a:lnTo>
                    <a:pt x="19" y="0"/>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24" name="Freeform 1052"/>
            <p:cNvSpPr>
              <a:spLocks/>
            </p:cNvSpPr>
            <p:nvPr/>
          </p:nvSpPr>
          <p:spPr bwMode="auto">
            <a:xfrm>
              <a:off x="783" y="2669"/>
              <a:ext cx="289" cy="18"/>
            </a:xfrm>
            <a:custGeom>
              <a:avLst/>
              <a:gdLst>
                <a:gd name="T0" fmla="*/ 19 w 289"/>
                <a:gd name="T1" fmla="*/ 0 h 18"/>
                <a:gd name="T2" fmla="*/ 270 w 289"/>
                <a:gd name="T3" fmla="*/ 0 h 18"/>
                <a:gd name="T4" fmla="*/ 289 w 289"/>
                <a:gd name="T5" fmla="*/ 18 h 18"/>
                <a:gd name="T6" fmla="*/ 0 w 289"/>
                <a:gd name="T7" fmla="*/ 18 h 18"/>
                <a:gd name="T8" fmla="*/ 19 w 289"/>
                <a:gd name="T9" fmla="*/ 0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 h="18">
                  <a:moveTo>
                    <a:pt x="19" y="0"/>
                  </a:moveTo>
                  <a:lnTo>
                    <a:pt x="270" y="0"/>
                  </a:lnTo>
                  <a:lnTo>
                    <a:pt x="289" y="18"/>
                  </a:lnTo>
                  <a:lnTo>
                    <a:pt x="0" y="18"/>
                  </a:lnTo>
                  <a:lnTo>
                    <a:pt x="19" y="0"/>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25" name="Freeform 1053"/>
            <p:cNvSpPr>
              <a:spLocks/>
            </p:cNvSpPr>
            <p:nvPr/>
          </p:nvSpPr>
          <p:spPr bwMode="auto">
            <a:xfrm>
              <a:off x="753" y="2708"/>
              <a:ext cx="349" cy="18"/>
            </a:xfrm>
            <a:custGeom>
              <a:avLst/>
              <a:gdLst>
                <a:gd name="T0" fmla="*/ 9 w 349"/>
                <a:gd name="T1" fmla="*/ 0 h 18"/>
                <a:gd name="T2" fmla="*/ 340 w 349"/>
                <a:gd name="T3" fmla="*/ 0 h 18"/>
                <a:gd name="T4" fmla="*/ 349 w 349"/>
                <a:gd name="T5" fmla="*/ 9 h 18"/>
                <a:gd name="T6" fmla="*/ 340 w 349"/>
                <a:gd name="T7" fmla="*/ 18 h 18"/>
                <a:gd name="T8" fmla="*/ 9 w 349"/>
                <a:gd name="T9" fmla="*/ 18 h 18"/>
                <a:gd name="T10" fmla="*/ 0 w 349"/>
                <a:gd name="T11" fmla="*/ 9 h 18"/>
                <a:gd name="T12" fmla="*/ 9 w 349"/>
                <a:gd name="T13" fmla="*/ 0 h 1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49" h="18">
                  <a:moveTo>
                    <a:pt x="9" y="0"/>
                  </a:moveTo>
                  <a:lnTo>
                    <a:pt x="340" y="0"/>
                  </a:lnTo>
                  <a:lnTo>
                    <a:pt x="349" y="9"/>
                  </a:lnTo>
                  <a:lnTo>
                    <a:pt x="340" y="18"/>
                  </a:lnTo>
                  <a:lnTo>
                    <a:pt x="9" y="18"/>
                  </a:lnTo>
                  <a:lnTo>
                    <a:pt x="0" y="9"/>
                  </a:lnTo>
                  <a:lnTo>
                    <a:pt x="9" y="0"/>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26" name="Freeform 1054"/>
            <p:cNvSpPr>
              <a:spLocks/>
            </p:cNvSpPr>
            <p:nvPr/>
          </p:nvSpPr>
          <p:spPr bwMode="auto">
            <a:xfrm>
              <a:off x="860" y="2825"/>
              <a:ext cx="133" cy="19"/>
            </a:xfrm>
            <a:custGeom>
              <a:avLst/>
              <a:gdLst>
                <a:gd name="T0" fmla="*/ 115 w 133"/>
                <a:gd name="T1" fmla="*/ 19 h 19"/>
                <a:gd name="T2" fmla="*/ 18 w 133"/>
                <a:gd name="T3" fmla="*/ 19 h 19"/>
                <a:gd name="T4" fmla="*/ 0 w 133"/>
                <a:gd name="T5" fmla="*/ 0 h 19"/>
                <a:gd name="T6" fmla="*/ 133 w 133"/>
                <a:gd name="T7" fmla="*/ 0 h 19"/>
                <a:gd name="T8" fmla="*/ 115 w 133"/>
                <a:gd name="T9" fmla="*/ 19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3" h="19">
                  <a:moveTo>
                    <a:pt x="115" y="19"/>
                  </a:moveTo>
                  <a:lnTo>
                    <a:pt x="18" y="19"/>
                  </a:lnTo>
                  <a:lnTo>
                    <a:pt x="0" y="0"/>
                  </a:lnTo>
                  <a:lnTo>
                    <a:pt x="133" y="0"/>
                  </a:lnTo>
                  <a:lnTo>
                    <a:pt x="115" y="19"/>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27" name="Freeform 1055"/>
            <p:cNvSpPr>
              <a:spLocks/>
            </p:cNvSpPr>
            <p:nvPr/>
          </p:nvSpPr>
          <p:spPr bwMode="auto">
            <a:xfrm>
              <a:off x="821" y="2786"/>
              <a:ext cx="212" cy="18"/>
            </a:xfrm>
            <a:custGeom>
              <a:avLst/>
              <a:gdLst>
                <a:gd name="T0" fmla="*/ 193 w 212"/>
                <a:gd name="T1" fmla="*/ 18 h 18"/>
                <a:gd name="T2" fmla="*/ 19 w 212"/>
                <a:gd name="T3" fmla="*/ 18 h 18"/>
                <a:gd name="T4" fmla="*/ 0 w 212"/>
                <a:gd name="T5" fmla="*/ 0 h 18"/>
                <a:gd name="T6" fmla="*/ 212 w 212"/>
                <a:gd name="T7" fmla="*/ 0 h 18"/>
                <a:gd name="T8" fmla="*/ 193 w 212"/>
                <a:gd name="T9" fmla="*/ 18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2" h="18">
                  <a:moveTo>
                    <a:pt x="193" y="18"/>
                  </a:moveTo>
                  <a:lnTo>
                    <a:pt x="19" y="18"/>
                  </a:lnTo>
                  <a:lnTo>
                    <a:pt x="0" y="0"/>
                  </a:lnTo>
                  <a:lnTo>
                    <a:pt x="212" y="0"/>
                  </a:lnTo>
                  <a:lnTo>
                    <a:pt x="193" y="18"/>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28" name="Freeform 1056"/>
            <p:cNvSpPr>
              <a:spLocks/>
            </p:cNvSpPr>
            <p:nvPr/>
          </p:nvSpPr>
          <p:spPr bwMode="auto">
            <a:xfrm>
              <a:off x="781" y="2746"/>
              <a:ext cx="291" cy="19"/>
            </a:xfrm>
            <a:custGeom>
              <a:avLst/>
              <a:gdLst>
                <a:gd name="T0" fmla="*/ 273 w 291"/>
                <a:gd name="T1" fmla="*/ 19 h 19"/>
                <a:gd name="T2" fmla="*/ 19 w 291"/>
                <a:gd name="T3" fmla="*/ 19 h 19"/>
                <a:gd name="T4" fmla="*/ 0 w 291"/>
                <a:gd name="T5" fmla="*/ 0 h 19"/>
                <a:gd name="T6" fmla="*/ 291 w 291"/>
                <a:gd name="T7" fmla="*/ 0 h 19"/>
                <a:gd name="T8" fmla="*/ 273 w 291"/>
                <a:gd name="T9" fmla="*/ 19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1" h="19">
                  <a:moveTo>
                    <a:pt x="273" y="19"/>
                  </a:moveTo>
                  <a:lnTo>
                    <a:pt x="19" y="19"/>
                  </a:lnTo>
                  <a:lnTo>
                    <a:pt x="0" y="0"/>
                  </a:lnTo>
                  <a:lnTo>
                    <a:pt x="291" y="0"/>
                  </a:lnTo>
                  <a:lnTo>
                    <a:pt x="273" y="19"/>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29" name="Freeform 1057"/>
            <p:cNvSpPr>
              <a:spLocks/>
            </p:cNvSpPr>
            <p:nvPr/>
          </p:nvSpPr>
          <p:spPr bwMode="auto">
            <a:xfrm>
              <a:off x="753" y="2616"/>
              <a:ext cx="158" cy="7"/>
            </a:xfrm>
            <a:custGeom>
              <a:avLst/>
              <a:gdLst>
                <a:gd name="T0" fmla="*/ 158 w 158"/>
                <a:gd name="T1" fmla="*/ 7 h 7"/>
                <a:gd name="T2" fmla="*/ 0 w 158"/>
                <a:gd name="T3" fmla="*/ 7 h 7"/>
                <a:gd name="T4" fmla="*/ 6 w 158"/>
                <a:gd name="T5" fmla="*/ 0 h 7"/>
                <a:gd name="T6" fmla="*/ 151 w 158"/>
                <a:gd name="T7" fmla="*/ 0 h 7"/>
                <a:gd name="T8" fmla="*/ 158 w 158"/>
                <a:gd name="T9" fmla="*/ 7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 h="7">
                  <a:moveTo>
                    <a:pt x="158" y="7"/>
                  </a:moveTo>
                  <a:lnTo>
                    <a:pt x="0" y="7"/>
                  </a:lnTo>
                  <a:lnTo>
                    <a:pt x="6" y="0"/>
                  </a:lnTo>
                  <a:lnTo>
                    <a:pt x="151" y="0"/>
                  </a:lnTo>
                  <a:lnTo>
                    <a:pt x="158" y="7"/>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30" name="Freeform 1058"/>
            <p:cNvSpPr>
              <a:spLocks/>
            </p:cNvSpPr>
            <p:nvPr/>
          </p:nvSpPr>
          <p:spPr bwMode="auto">
            <a:xfrm>
              <a:off x="714" y="2656"/>
              <a:ext cx="236" cy="6"/>
            </a:xfrm>
            <a:custGeom>
              <a:avLst/>
              <a:gdLst>
                <a:gd name="T0" fmla="*/ 236 w 236"/>
                <a:gd name="T1" fmla="*/ 6 h 6"/>
                <a:gd name="T2" fmla="*/ 0 w 236"/>
                <a:gd name="T3" fmla="*/ 6 h 6"/>
                <a:gd name="T4" fmla="*/ 6 w 236"/>
                <a:gd name="T5" fmla="*/ 0 h 6"/>
                <a:gd name="T6" fmla="*/ 229 w 236"/>
                <a:gd name="T7" fmla="*/ 0 h 6"/>
                <a:gd name="T8" fmla="*/ 236 w 23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6" h="6">
                  <a:moveTo>
                    <a:pt x="236" y="6"/>
                  </a:moveTo>
                  <a:lnTo>
                    <a:pt x="0" y="6"/>
                  </a:lnTo>
                  <a:lnTo>
                    <a:pt x="6" y="0"/>
                  </a:lnTo>
                  <a:lnTo>
                    <a:pt x="229" y="0"/>
                  </a:lnTo>
                  <a:lnTo>
                    <a:pt x="236" y="6"/>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31" name="Freeform 1059"/>
            <p:cNvSpPr>
              <a:spLocks/>
            </p:cNvSpPr>
            <p:nvPr/>
          </p:nvSpPr>
          <p:spPr bwMode="auto">
            <a:xfrm>
              <a:off x="675" y="2694"/>
              <a:ext cx="314" cy="7"/>
            </a:xfrm>
            <a:custGeom>
              <a:avLst/>
              <a:gdLst>
                <a:gd name="T0" fmla="*/ 314 w 314"/>
                <a:gd name="T1" fmla="*/ 7 h 7"/>
                <a:gd name="T2" fmla="*/ 0 w 314"/>
                <a:gd name="T3" fmla="*/ 7 h 7"/>
                <a:gd name="T4" fmla="*/ 6 w 314"/>
                <a:gd name="T5" fmla="*/ 0 h 7"/>
                <a:gd name="T6" fmla="*/ 307 w 314"/>
                <a:gd name="T7" fmla="*/ 0 h 7"/>
                <a:gd name="T8" fmla="*/ 314 w 314"/>
                <a:gd name="T9" fmla="*/ 7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4" h="7">
                  <a:moveTo>
                    <a:pt x="314" y="7"/>
                  </a:moveTo>
                  <a:lnTo>
                    <a:pt x="0" y="7"/>
                  </a:lnTo>
                  <a:lnTo>
                    <a:pt x="6" y="0"/>
                  </a:lnTo>
                  <a:lnTo>
                    <a:pt x="307" y="0"/>
                  </a:lnTo>
                  <a:lnTo>
                    <a:pt x="314" y="7"/>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32" name="Freeform 1060"/>
            <p:cNvSpPr>
              <a:spLocks/>
            </p:cNvSpPr>
            <p:nvPr/>
          </p:nvSpPr>
          <p:spPr bwMode="auto">
            <a:xfrm>
              <a:off x="750" y="2811"/>
              <a:ext cx="161" cy="7"/>
            </a:xfrm>
            <a:custGeom>
              <a:avLst/>
              <a:gdLst>
                <a:gd name="T0" fmla="*/ 0 w 161"/>
                <a:gd name="T1" fmla="*/ 0 h 7"/>
                <a:gd name="T2" fmla="*/ 161 w 161"/>
                <a:gd name="T3" fmla="*/ 0 h 7"/>
                <a:gd name="T4" fmla="*/ 154 w 161"/>
                <a:gd name="T5" fmla="*/ 7 h 7"/>
                <a:gd name="T6" fmla="*/ 7 w 161"/>
                <a:gd name="T7" fmla="*/ 7 h 7"/>
                <a:gd name="T8" fmla="*/ 0 w 161"/>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1" h="7">
                  <a:moveTo>
                    <a:pt x="0" y="0"/>
                  </a:moveTo>
                  <a:lnTo>
                    <a:pt x="161" y="0"/>
                  </a:lnTo>
                  <a:lnTo>
                    <a:pt x="154" y="7"/>
                  </a:lnTo>
                  <a:lnTo>
                    <a:pt x="7" y="7"/>
                  </a:lnTo>
                  <a:lnTo>
                    <a:pt x="0" y="0"/>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33" name="Freeform 1061"/>
            <p:cNvSpPr>
              <a:spLocks/>
            </p:cNvSpPr>
            <p:nvPr/>
          </p:nvSpPr>
          <p:spPr bwMode="auto">
            <a:xfrm>
              <a:off x="711" y="2772"/>
              <a:ext cx="239" cy="7"/>
            </a:xfrm>
            <a:custGeom>
              <a:avLst/>
              <a:gdLst>
                <a:gd name="T0" fmla="*/ 0 w 239"/>
                <a:gd name="T1" fmla="*/ 0 h 7"/>
                <a:gd name="T2" fmla="*/ 239 w 239"/>
                <a:gd name="T3" fmla="*/ 0 h 7"/>
                <a:gd name="T4" fmla="*/ 233 w 239"/>
                <a:gd name="T5" fmla="*/ 7 h 7"/>
                <a:gd name="T6" fmla="*/ 7 w 239"/>
                <a:gd name="T7" fmla="*/ 7 h 7"/>
                <a:gd name="T8" fmla="*/ 0 w 239"/>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9" h="7">
                  <a:moveTo>
                    <a:pt x="0" y="0"/>
                  </a:moveTo>
                  <a:lnTo>
                    <a:pt x="239" y="0"/>
                  </a:lnTo>
                  <a:lnTo>
                    <a:pt x="233" y="7"/>
                  </a:lnTo>
                  <a:lnTo>
                    <a:pt x="7" y="7"/>
                  </a:lnTo>
                  <a:lnTo>
                    <a:pt x="0" y="0"/>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34" name="Freeform 1062"/>
            <p:cNvSpPr>
              <a:spLocks/>
            </p:cNvSpPr>
            <p:nvPr/>
          </p:nvSpPr>
          <p:spPr bwMode="auto">
            <a:xfrm>
              <a:off x="672" y="2733"/>
              <a:ext cx="317" cy="7"/>
            </a:xfrm>
            <a:custGeom>
              <a:avLst/>
              <a:gdLst>
                <a:gd name="T0" fmla="*/ 0 w 317"/>
                <a:gd name="T1" fmla="*/ 0 h 7"/>
                <a:gd name="T2" fmla="*/ 317 w 317"/>
                <a:gd name="T3" fmla="*/ 0 h 7"/>
                <a:gd name="T4" fmla="*/ 311 w 317"/>
                <a:gd name="T5" fmla="*/ 7 h 7"/>
                <a:gd name="T6" fmla="*/ 7 w 317"/>
                <a:gd name="T7" fmla="*/ 7 h 7"/>
                <a:gd name="T8" fmla="*/ 0 w 317"/>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7" h="7">
                  <a:moveTo>
                    <a:pt x="0" y="0"/>
                  </a:moveTo>
                  <a:lnTo>
                    <a:pt x="317" y="0"/>
                  </a:lnTo>
                  <a:lnTo>
                    <a:pt x="311" y="7"/>
                  </a:lnTo>
                  <a:lnTo>
                    <a:pt x="7" y="7"/>
                  </a:lnTo>
                  <a:lnTo>
                    <a:pt x="0" y="0"/>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35" name="Rectangle 1063"/>
            <p:cNvSpPr>
              <a:spLocks noChangeArrowheads="1"/>
            </p:cNvSpPr>
            <p:nvPr/>
          </p:nvSpPr>
          <p:spPr bwMode="auto">
            <a:xfrm>
              <a:off x="1154" y="2736"/>
              <a:ext cx="69"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S</a:t>
              </a:r>
              <a:endParaRPr lang="en-US" altLang="en-US" sz="2000" b="1">
                <a:latin typeface="Bodoni Bd BT" pitchFamily="18" charset="0"/>
              </a:endParaRPr>
            </a:p>
          </p:txBody>
        </p:sp>
        <p:sp>
          <p:nvSpPr>
            <p:cNvPr id="36" name="Rectangle 1064"/>
            <p:cNvSpPr>
              <a:spLocks noChangeArrowheads="1"/>
            </p:cNvSpPr>
            <p:nvPr/>
          </p:nvSpPr>
          <p:spPr bwMode="auto">
            <a:xfrm>
              <a:off x="1219" y="2736"/>
              <a:ext cx="64"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o</a:t>
              </a:r>
              <a:endParaRPr lang="en-US" altLang="en-US" sz="2000" b="1">
                <a:latin typeface="Bodoni Bd BT" pitchFamily="18" charset="0"/>
              </a:endParaRPr>
            </a:p>
          </p:txBody>
        </p:sp>
        <p:sp>
          <p:nvSpPr>
            <p:cNvPr id="37" name="Rectangle 1065"/>
            <p:cNvSpPr>
              <a:spLocks noChangeArrowheads="1"/>
            </p:cNvSpPr>
            <p:nvPr/>
          </p:nvSpPr>
          <p:spPr bwMode="auto">
            <a:xfrm>
              <a:off x="1282" y="2736"/>
              <a:ext cx="36"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f</a:t>
              </a:r>
              <a:endParaRPr lang="en-US" altLang="en-US" sz="2000" b="1">
                <a:latin typeface="Bodoni Bd BT" pitchFamily="18" charset="0"/>
              </a:endParaRPr>
            </a:p>
          </p:txBody>
        </p:sp>
        <p:sp>
          <p:nvSpPr>
            <p:cNvPr id="38" name="Rectangle 1066"/>
            <p:cNvSpPr>
              <a:spLocks noChangeArrowheads="1"/>
            </p:cNvSpPr>
            <p:nvPr/>
          </p:nvSpPr>
          <p:spPr bwMode="auto">
            <a:xfrm>
              <a:off x="1314" y="2736"/>
              <a:ext cx="40"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t</a:t>
              </a:r>
              <a:endParaRPr lang="en-US" altLang="en-US" sz="2000" b="1">
                <a:latin typeface="Bodoni Bd BT" pitchFamily="18" charset="0"/>
              </a:endParaRPr>
            </a:p>
          </p:txBody>
        </p:sp>
        <p:sp>
          <p:nvSpPr>
            <p:cNvPr id="39" name="Rectangle 1067"/>
            <p:cNvSpPr>
              <a:spLocks noChangeArrowheads="1"/>
            </p:cNvSpPr>
            <p:nvPr/>
          </p:nvSpPr>
          <p:spPr bwMode="auto">
            <a:xfrm>
              <a:off x="1352" y="2736"/>
              <a:ext cx="92"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w</a:t>
              </a:r>
              <a:endParaRPr lang="en-US" altLang="en-US" sz="2000" b="1">
                <a:latin typeface="Bodoni Bd BT" pitchFamily="18" charset="0"/>
              </a:endParaRPr>
            </a:p>
          </p:txBody>
        </p:sp>
        <p:sp>
          <p:nvSpPr>
            <p:cNvPr id="40" name="Rectangle 1068"/>
            <p:cNvSpPr>
              <a:spLocks noChangeArrowheads="1"/>
            </p:cNvSpPr>
            <p:nvPr/>
          </p:nvSpPr>
          <p:spPr bwMode="auto">
            <a:xfrm>
              <a:off x="1440" y="2736"/>
              <a:ext cx="58"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a</a:t>
              </a:r>
              <a:endParaRPr lang="en-US" altLang="en-US" sz="2000" b="1">
                <a:latin typeface="Bodoni Bd BT" pitchFamily="18" charset="0"/>
              </a:endParaRPr>
            </a:p>
          </p:txBody>
        </p:sp>
        <p:sp>
          <p:nvSpPr>
            <p:cNvPr id="41" name="Rectangle 1069"/>
            <p:cNvSpPr>
              <a:spLocks noChangeArrowheads="1"/>
            </p:cNvSpPr>
            <p:nvPr/>
          </p:nvSpPr>
          <p:spPr bwMode="auto">
            <a:xfrm>
              <a:off x="1494" y="2736"/>
              <a:ext cx="40"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r</a:t>
              </a:r>
              <a:endParaRPr lang="en-US" altLang="en-US" sz="2000" b="1">
                <a:latin typeface="Bodoni Bd BT" pitchFamily="18" charset="0"/>
              </a:endParaRPr>
            </a:p>
          </p:txBody>
        </p:sp>
        <p:sp>
          <p:nvSpPr>
            <p:cNvPr id="42" name="Rectangle 1070"/>
            <p:cNvSpPr>
              <a:spLocks noChangeArrowheads="1"/>
            </p:cNvSpPr>
            <p:nvPr/>
          </p:nvSpPr>
          <p:spPr bwMode="auto">
            <a:xfrm>
              <a:off x="1536" y="2736"/>
              <a:ext cx="58"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e</a:t>
              </a:r>
              <a:endParaRPr lang="en-US" altLang="en-US" sz="2000" b="1">
                <a:latin typeface="Bodoni Bd BT" pitchFamily="18" charset="0"/>
              </a:endParaRPr>
            </a:p>
          </p:txBody>
        </p:sp>
        <p:sp>
          <p:nvSpPr>
            <p:cNvPr id="43" name="Rectangle 1071"/>
            <p:cNvSpPr>
              <a:spLocks noChangeArrowheads="1"/>
            </p:cNvSpPr>
            <p:nvPr/>
          </p:nvSpPr>
          <p:spPr bwMode="auto">
            <a:xfrm>
              <a:off x="1593" y="2736"/>
              <a:ext cx="29"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 </a:t>
              </a:r>
              <a:endParaRPr lang="en-US" altLang="en-US" sz="2000" b="1">
                <a:latin typeface="Bodoni Bd BT" pitchFamily="18" charset="0"/>
              </a:endParaRPr>
            </a:p>
          </p:txBody>
        </p:sp>
        <p:sp>
          <p:nvSpPr>
            <p:cNvPr id="44" name="Rectangle 1072"/>
            <p:cNvSpPr>
              <a:spLocks noChangeArrowheads="1"/>
            </p:cNvSpPr>
            <p:nvPr/>
          </p:nvSpPr>
          <p:spPr bwMode="auto">
            <a:xfrm>
              <a:off x="1616" y="2736"/>
              <a:ext cx="64"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E</a:t>
              </a:r>
              <a:endParaRPr lang="en-US" altLang="en-US" sz="2000" b="1">
                <a:latin typeface="Bodoni Bd BT" pitchFamily="18" charset="0"/>
              </a:endParaRPr>
            </a:p>
          </p:txBody>
        </p:sp>
        <p:sp>
          <p:nvSpPr>
            <p:cNvPr id="45" name="Rectangle 1073"/>
            <p:cNvSpPr>
              <a:spLocks noChangeArrowheads="1"/>
            </p:cNvSpPr>
            <p:nvPr/>
          </p:nvSpPr>
          <p:spPr bwMode="auto">
            <a:xfrm>
              <a:off x="1677" y="2736"/>
              <a:ext cx="64"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n</a:t>
              </a:r>
              <a:endParaRPr lang="en-US" altLang="en-US" sz="2000" b="1">
                <a:latin typeface="Bodoni Bd BT" pitchFamily="18" charset="0"/>
              </a:endParaRPr>
            </a:p>
          </p:txBody>
        </p:sp>
        <p:sp>
          <p:nvSpPr>
            <p:cNvPr id="46" name="Rectangle 1074"/>
            <p:cNvSpPr>
              <a:spLocks noChangeArrowheads="1"/>
            </p:cNvSpPr>
            <p:nvPr/>
          </p:nvSpPr>
          <p:spPr bwMode="auto">
            <a:xfrm>
              <a:off x="1737" y="2736"/>
              <a:ext cx="64"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g</a:t>
              </a:r>
              <a:endParaRPr lang="en-US" altLang="en-US" sz="2000" b="1">
                <a:latin typeface="Bodoni Bd BT" pitchFamily="18" charset="0"/>
              </a:endParaRPr>
            </a:p>
          </p:txBody>
        </p:sp>
        <p:sp>
          <p:nvSpPr>
            <p:cNvPr id="47" name="Rectangle 1075"/>
            <p:cNvSpPr>
              <a:spLocks noChangeArrowheads="1"/>
            </p:cNvSpPr>
            <p:nvPr/>
          </p:nvSpPr>
          <p:spPr bwMode="auto">
            <a:xfrm>
              <a:off x="1797" y="2736"/>
              <a:ext cx="28"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i</a:t>
              </a:r>
              <a:endParaRPr lang="en-US" altLang="en-US" sz="2000" b="1">
                <a:latin typeface="Bodoni Bd BT" pitchFamily="18" charset="0"/>
              </a:endParaRPr>
            </a:p>
          </p:txBody>
        </p:sp>
        <p:sp>
          <p:nvSpPr>
            <p:cNvPr id="48" name="Rectangle 1076"/>
            <p:cNvSpPr>
              <a:spLocks noChangeArrowheads="1"/>
            </p:cNvSpPr>
            <p:nvPr/>
          </p:nvSpPr>
          <p:spPr bwMode="auto">
            <a:xfrm>
              <a:off x="1824" y="2736"/>
              <a:ext cx="64"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n</a:t>
              </a:r>
              <a:endParaRPr lang="en-US" altLang="en-US" sz="2000" b="1">
                <a:latin typeface="Bodoni Bd BT" pitchFamily="18" charset="0"/>
              </a:endParaRPr>
            </a:p>
          </p:txBody>
        </p:sp>
        <p:sp>
          <p:nvSpPr>
            <p:cNvPr id="49" name="Rectangle 1077"/>
            <p:cNvSpPr>
              <a:spLocks noChangeArrowheads="1"/>
            </p:cNvSpPr>
            <p:nvPr/>
          </p:nvSpPr>
          <p:spPr bwMode="auto">
            <a:xfrm>
              <a:off x="1884" y="2736"/>
              <a:ext cx="58"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e</a:t>
              </a:r>
              <a:endParaRPr lang="en-US" altLang="en-US" sz="2000" b="1">
                <a:latin typeface="Bodoni Bd BT" pitchFamily="18" charset="0"/>
              </a:endParaRPr>
            </a:p>
          </p:txBody>
        </p:sp>
        <p:sp>
          <p:nvSpPr>
            <p:cNvPr id="50" name="Rectangle 1078"/>
            <p:cNvSpPr>
              <a:spLocks noChangeArrowheads="1"/>
            </p:cNvSpPr>
            <p:nvPr/>
          </p:nvSpPr>
          <p:spPr bwMode="auto">
            <a:xfrm>
              <a:off x="1942" y="2736"/>
              <a:ext cx="58"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e</a:t>
              </a:r>
              <a:endParaRPr lang="en-US" altLang="en-US" sz="2000" b="1">
                <a:latin typeface="Bodoni Bd BT" pitchFamily="18" charset="0"/>
              </a:endParaRPr>
            </a:p>
          </p:txBody>
        </p:sp>
        <p:sp>
          <p:nvSpPr>
            <p:cNvPr id="51" name="Rectangle 1079"/>
            <p:cNvSpPr>
              <a:spLocks noChangeArrowheads="1"/>
            </p:cNvSpPr>
            <p:nvPr/>
          </p:nvSpPr>
          <p:spPr bwMode="auto">
            <a:xfrm>
              <a:off x="1998" y="2736"/>
              <a:ext cx="40"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r</a:t>
              </a:r>
              <a:endParaRPr lang="en-US" altLang="en-US" sz="2000" b="1">
                <a:latin typeface="Bodoni Bd BT" pitchFamily="18" charset="0"/>
              </a:endParaRPr>
            </a:p>
          </p:txBody>
        </p:sp>
        <p:sp>
          <p:nvSpPr>
            <p:cNvPr id="52" name="Rectangle 1080"/>
            <p:cNvSpPr>
              <a:spLocks noChangeArrowheads="1"/>
            </p:cNvSpPr>
            <p:nvPr/>
          </p:nvSpPr>
          <p:spPr bwMode="auto">
            <a:xfrm>
              <a:off x="2039" y="2736"/>
              <a:ext cx="29"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i</a:t>
              </a:r>
              <a:endParaRPr lang="en-US" altLang="en-US" sz="2000" b="1">
                <a:latin typeface="Bodoni Bd BT" pitchFamily="18" charset="0"/>
              </a:endParaRPr>
            </a:p>
          </p:txBody>
        </p:sp>
        <p:sp>
          <p:nvSpPr>
            <p:cNvPr id="53" name="Rectangle 1081"/>
            <p:cNvSpPr>
              <a:spLocks noChangeArrowheads="1"/>
            </p:cNvSpPr>
            <p:nvPr/>
          </p:nvSpPr>
          <p:spPr bwMode="auto">
            <a:xfrm>
              <a:off x="2067" y="2736"/>
              <a:ext cx="64"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n</a:t>
              </a:r>
              <a:endParaRPr lang="en-US" altLang="en-US" sz="2000" b="1">
                <a:latin typeface="Bodoni Bd BT" pitchFamily="18" charset="0"/>
              </a:endParaRPr>
            </a:p>
          </p:txBody>
        </p:sp>
        <p:sp>
          <p:nvSpPr>
            <p:cNvPr id="54" name="Rectangle 1082"/>
            <p:cNvSpPr>
              <a:spLocks noChangeArrowheads="1"/>
            </p:cNvSpPr>
            <p:nvPr/>
          </p:nvSpPr>
          <p:spPr bwMode="auto">
            <a:xfrm>
              <a:off x="2127" y="2736"/>
              <a:ext cx="64"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g</a:t>
              </a:r>
              <a:endParaRPr lang="en-US" altLang="en-US" sz="2000" b="1">
                <a:latin typeface="Bodoni Bd BT" pitchFamily="18" charset="0"/>
              </a:endParaRPr>
            </a:p>
          </p:txBody>
        </p:sp>
        <p:sp>
          <p:nvSpPr>
            <p:cNvPr id="55" name="Rectangle 1083"/>
            <p:cNvSpPr>
              <a:spLocks noChangeArrowheads="1"/>
            </p:cNvSpPr>
            <p:nvPr/>
          </p:nvSpPr>
          <p:spPr bwMode="auto">
            <a:xfrm>
              <a:off x="2191" y="2736"/>
              <a:ext cx="29"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 </a:t>
              </a:r>
              <a:endParaRPr lang="en-US" altLang="en-US" sz="2000" b="1">
                <a:latin typeface="Bodoni Bd BT" pitchFamily="18" charset="0"/>
              </a:endParaRPr>
            </a:p>
          </p:txBody>
        </p:sp>
        <p:sp>
          <p:nvSpPr>
            <p:cNvPr id="56" name="Rectangle 1084"/>
            <p:cNvSpPr>
              <a:spLocks noChangeArrowheads="1"/>
            </p:cNvSpPr>
            <p:nvPr/>
          </p:nvSpPr>
          <p:spPr bwMode="auto">
            <a:xfrm>
              <a:off x="2213" y="2736"/>
              <a:ext cx="28"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I</a:t>
              </a:r>
              <a:endParaRPr lang="en-US" altLang="en-US" sz="2000" b="1">
                <a:latin typeface="Bodoni Bd BT" pitchFamily="18" charset="0"/>
              </a:endParaRPr>
            </a:p>
          </p:txBody>
        </p:sp>
        <p:sp>
          <p:nvSpPr>
            <p:cNvPr id="57" name="Rectangle 1085"/>
            <p:cNvSpPr>
              <a:spLocks noChangeArrowheads="1"/>
            </p:cNvSpPr>
            <p:nvPr/>
          </p:nvSpPr>
          <p:spPr bwMode="auto">
            <a:xfrm>
              <a:off x="2239" y="2736"/>
              <a:ext cx="64"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n</a:t>
              </a:r>
              <a:endParaRPr lang="en-US" altLang="en-US" sz="2000" b="1">
                <a:latin typeface="Bodoni Bd BT" pitchFamily="18" charset="0"/>
              </a:endParaRPr>
            </a:p>
          </p:txBody>
        </p:sp>
        <p:sp>
          <p:nvSpPr>
            <p:cNvPr id="58" name="Rectangle 1086"/>
            <p:cNvSpPr>
              <a:spLocks noChangeArrowheads="1"/>
            </p:cNvSpPr>
            <p:nvPr/>
          </p:nvSpPr>
          <p:spPr bwMode="auto">
            <a:xfrm>
              <a:off x="2302" y="2736"/>
              <a:ext cx="52"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s</a:t>
              </a:r>
              <a:endParaRPr lang="en-US" altLang="en-US" sz="2000" b="1">
                <a:latin typeface="Bodoni Bd BT" pitchFamily="18" charset="0"/>
              </a:endParaRPr>
            </a:p>
          </p:txBody>
        </p:sp>
        <p:sp>
          <p:nvSpPr>
            <p:cNvPr id="59" name="Rectangle 1087"/>
            <p:cNvSpPr>
              <a:spLocks noChangeArrowheads="1"/>
            </p:cNvSpPr>
            <p:nvPr/>
          </p:nvSpPr>
          <p:spPr bwMode="auto">
            <a:xfrm>
              <a:off x="2355" y="2736"/>
              <a:ext cx="40"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t</a:t>
              </a:r>
              <a:endParaRPr lang="en-US" altLang="en-US" sz="2000" b="1">
                <a:latin typeface="Bodoni Bd BT" pitchFamily="18" charset="0"/>
              </a:endParaRPr>
            </a:p>
          </p:txBody>
        </p:sp>
        <p:sp>
          <p:nvSpPr>
            <p:cNvPr id="60" name="Rectangle 1088"/>
            <p:cNvSpPr>
              <a:spLocks noChangeArrowheads="1"/>
            </p:cNvSpPr>
            <p:nvPr/>
          </p:nvSpPr>
          <p:spPr bwMode="auto">
            <a:xfrm>
              <a:off x="2393" y="2736"/>
              <a:ext cx="29"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i</a:t>
              </a:r>
              <a:endParaRPr lang="en-US" altLang="en-US" sz="2000" b="1">
                <a:latin typeface="Bodoni Bd BT" pitchFamily="18" charset="0"/>
              </a:endParaRPr>
            </a:p>
          </p:txBody>
        </p:sp>
        <p:sp>
          <p:nvSpPr>
            <p:cNvPr id="61" name="Rectangle 1089"/>
            <p:cNvSpPr>
              <a:spLocks noChangeArrowheads="1"/>
            </p:cNvSpPr>
            <p:nvPr/>
          </p:nvSpPr>
          <p:spPr bwMode="auto">
            <a:xfrm>
              <a:off x="2424" y="2736"/>
              <a:ext cx="40"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t</a:t>
              </a:r>
              <a:endParaRPr lang="en-US" altLang="en-US" sz="2000" b="1">
                <a:latin typeface="Bodoni Bd BT" pitchFamily="18" charset="0"/>
              </a:endParaRPr>
            </a:p>
          </p:txBody>
        </p:sp>
        <p:sp>
          <p:nvSpPr>
            <p:cNvPr id="62" name="Rectangle 1090"/>
            <p:cNvSpPr>
              <a:spLocks noChangeArrowheads="1"/>
            </p:cNvSpPr>
            <p:nvPr/>
          </p:nvSpPr>
          <p:spPr bwMode="auto">
            <a:xfrm>
              <a:off x="2463" y="2736"/>
              <a:ext cx="64"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u</a:t>
              </a:r>
              <a:endParaRPr lang="en-US" altLang="en-US" sz="2000" b="1">
                <a:latin typeface="Bodoni Bd BT" pitchFamily="18" charset="0"/>
              </a:endParaRPr>
            </a:p>
          </p:txBody>
        </p:sp>
        <p:sp>
          <p:nvSpPr>
            <p:cNvPr id="63" name="Rectangle 1091"/>
            <p:cNvSpPr>
              <a:spLocks noChangeArrowheads="1"/>
            </p:cNvSpPr>
            <p:nvPr/>
          </p:nvSpPr>
          <p:spPr bwMode="auto">
            <a:xfrm>
              <a:off x="2527" y="2736"/>
              <a:ext cx="40"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t</a:t>
              </a:r>
              <a:endParaRPr lang="en-US" altLang="en-US" sz="2000" b="1">
                <a:latin typeface="Bodoni Bd BT" pitchFamily="18" charset="0"/>
              </a:endParaRPr>
            </a:p>
          </p:txBody>
        </p:sp>
        <p:sp>
          <p:nvSpPr>
            <p:cNvPr id="64" name="Rectangle 1092"/>
            <p:cNvSpPr>
              <a:spLocks noChangeArrowheads="1"/>
            </p:cNvSpPr>
            <p:nvPr/>
          </p:nvSpPr>
          <p:spPr bwMode="auto">
            <a:xfrm>
              <a:off x="2566" y="2736"/>
              <a:ext cx="58"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e</a:t>
              </a:r>
              <a:endParaRPr lang="en-US" altLang="en-US" sz="2000" b="1">
                <a:latin typeface="Bodoni Bd BT" pitchFamily="18" charset="0"/>
              </a:endParaRPr>
            </a:p>
          </p:txBody>
        </p:sp>
      </p:grpSp>
      <p:sp>
        <p:nvSpPr>
          <p:cNvPr id="65" name="Rectangle 1093"/>
          <p:cNvSpPr>
            <a:spLocks noChangeArrowheads="1"/>
          </p:cNvSpPr>
          <p:nvPr userDrawn="1"/>
        </p:nvSpPr>
        <p:spPr bwMode="auto">
          <a:xfrm>
            <a:off x="4119563" y="6567488"/>
            <a:ext cx="982662"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92720" tIns="46360" rIns="92720" bIns="46360">
            <a:spAutoFit/>
          </a:bodyPr>
          <a:lstStyle>
            <a:lvl1pPr defTabSz="811213" eaLnBrk="0" hangingPunct="0">
              <a:defRPr sz="2400">
                <a:solidFill>
                  <a:schemeClr val="tx1"/>
                </a:solidFill>
                <a:latin typeface="Times New Roman" panose="02020603050405020304" pitchFamily="18" charset="0"/>
              </a:defRPr>
            </a:lvl1pPr>
            <a:lvl2pPr marL="128588" defTabSz="811213" eaLnBrk="0" hangingPunct="0">
              <a:defRPr sz="2400">
                <a:solidFill>
                  <a:schemeClr val="tx1"/>
                </a:solidFill>
                <a:latin typeface="Times New Roman" panose="02020603050405020304" pitchFamily="18" charset="0"/>
              </a:defRPr>
            </a:lvl2pPr>
            <a:lvl3pPr marL="257175" defTabSz="811213" eaLnBrk="0" hangingPunct="0">
              <a:defRPr sz="2400">
                <a:solidFill>
                  <a:schemeClr val="tx1"/>
                </a:solidFill>
                <a:latin typeface="Times New Roman" panose="02020603050405020304" pitchFamily="18" charset="0"/>
              </a:defRPr>
            </a:lvl3pPr>
            <a:lvl4pPr marL="385763" defTabSz="811213" eaLnBrk="0" hangingPunct="0">
              <a:defRPr sz="2400">
                <a:solidFill>
                  <a:schemeClr val="tx1"/>
                </a:solidFill>
                <a:latin typeface="Times New Roman" panose="02020603050405020304" pitchFamily="18" charset="0"/>
              </a:defRPr>
            </a:lvl4pPr>
            <a:lvl5pPr marL="512763" defTabSz="811213" eaLnBrk="0" hangingPunct="0">
              <a:defRPr sz="2400">
                <a:solidFill>
                  <a:schemeClr val="tx1"/>
                </a:solidFill>
                <a:latin typeface="Times New Roman" panose="02020603050405020304" pitchFamily="18" charset="0"/>
              </a:defRPr>
            </a:lvl5pPr>
            <a:lvl6pPr marL="969963" defTabSz="811213" eaLnBrk="0" fontAlgn="base" hangingPunct="0">
              <a:spcBef>
                <a:spcPct val="0"/>
              </a:spcBef>
              <a:spcAft>
                <a:spcPct val="0"/>
              </a:spcAft>
              <a:defRPr sz="2400">
                <a:solidFill>
                  <a:schemeClr val="tx1"/>
                </a:solidFill>
                <a:latin typeface="Times New Roman" panose="02020603050405020304" pitchFamily="18" charset="0"/>
              </a:defRPr>
            </a:lvl6pPr>
            <a:lvl7pPr marL="1427163" defTabSz="811213" eaLnBrk="0" fontAlgn="base" hangingPunct="0">
              <a:spcBef>
                <a:spcPct val="0"/>
              </a:spcBef>
              <a:spcAft>
                <a:spcPct val="0"/>
              </a:spcAft>
              <a:defRPr sz="2400">
                <a:solidFill>
                  <a:schemeClr val="tx1"/>
                </a:solidFill>
                <a:latin typeface="Times New Roman" panose="02020603050405020304" pitchFamily="18" charset="0"/>
              </a:defRPr>
            </a:lvl7pPr>
            <a:lvl8pPr marL="1884363" defTabSz="811213" eaLnBrk="0" fontAlgn="base" hangingPunct="0">
              <a:spcBef>
                <a:spcPct val="0"/>
              </a:spcBef>
              <a:spcAft>
                <a:spcPct val="0"/>
              </a:spcAft>
              <a:defRPr sz="2400">
                <a:solidFill>
                  <a:schemeClr val="tx1"/>
                </a:solidFill>
                <a:latin typeface="Times New Roman" panose="02020603050405020304" pitchFamily="18" charset="0"/>
              </a:defRPr>
            </a:lvl8pPr>
            <a:lvl9pPr marL="2341563" defTabSz="811213" eaLnBrk="0" fontAlgn="base" hangingPunct="0">
              <a:spcBef>
                <a:spcPct val="0"/>
              </a:spcBef>
              <a:spcAft>
                <a:spcPct val="0"/>
              </a:spcAft>
              <a:defRPr sz="2400">
                <a:solidFill>
                  <a:schemeClr val="tx1"/>
                </a:solidFill>
                <a:latin typeface="Times New Roman" panose="02020603050405020304" pitchFamily="18" charset="0"/>
              </a:defRPr>
            </a:lvl9pPr>
          </a:lstStyle>
          <a:p>
            <a:pPr algn="ctr">
              <a:defRPr/>
            </a:pPr>
            <a:r>
              <a:rPr lang="en-US" altLang="en-US" sz="1000" b="1">
                <a:solidFill>
                  <a:srgbClr val="B7B7B7"/>
                </a:solidFill>
                <a:latin typeface="Arial" panose="020B0604020202020204" pitchFamily="34" charset="0"/>
              </a:rPr>
              <a:t>January 2002</a:t>
            </a:r>
          </a:p>
        </p:txBody>
      </p:sp>
    </p:spTree>
    <p:extLst>
      <p:ext uri="{BB962C8B-B14F-4D97-AF65-F5344CB8AC3E}">
        <p14:creationId xmlns:p14="http://schemas.microsoft.com/office/powerpoint/2010/main" val="40354165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228931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4161647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3267441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11228328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9817455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884290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2855051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839631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95795262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35476984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76069951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15870219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5457246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108049591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37315494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60386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5CB343E4-1256-A148-8792-E8EEAFE52F37}"/>
              </a:ext>
            </a:extLst>
          </p:cNvPr>
          <p:cNvSpPr>
            <a:spLocks noGrp="1"/>
          </p:cNvSpPr>
          <p:nvPr>
            <p:ph type="body" sz="quarter" idx="11" hasCustomPrompt="1"/>
          </p:nvPr>
        </p:nvSpPr>
        <p:spPr>
          <a:xfrm>
            <a:off x="381000" y="3346296"/>
            <a:ext cx="5524500" cy="257565"/>
          </a:xfrm>
        </p:spPr>
        <p:txBody>
          <a:bodyPr/>
          <a:lstStyle>
            <a:lvl1pPr>
              <a:defRPr sz="1600" b="1"/>
            </a:lvl1pPr>
          </a:lstStyle>
          <a:p>
            <a:pPr lvl="0"/>
            <a:r>
              <a:rPr lang="en-US" dirty="0"/>
              <a:t>Click to Edit Section Title</a:t>
            </a:r>
          </a:p>
        </p:txBody>
      </p:sp>
    </p:spTree>
    <p:extLst>
      <p:ext uri="{BB962C8B-B14F-4D97-AF65-F5344CB8AC3E}">
        <p14:creationId xmlns:p14="http://schemas.microsoft.com/office/powerpoint/2010/main" val="3273144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6" Type="http://schemas.openxmlformats.org/officeDocument/2006/relationships/image" Target="../media/image1.emf"/><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heme" Target="../theme/theme2.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Personal Software Process: Workshop Assignment 9F </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 id="2147483725" r:id="rId4"/>
    <p:sldLayoutId id="2147483726" r:id="rId5"/>
    <p:sldLayoutId id="2147483727" r:id="rId6"/>
    <p:sldLayoutId id="2147483676" r:id="rId7"/>
    <p:sldLayoutId id="2147483662" r:id="rId8"/>
    <p:sldLayoutId id="2147483664" r:id="rId9"/>
    <p:sldLayoutId id="2147483672" r:id="rId10"/>
    <p:sldLayoutId id="2147483673" r:id="rId11"/>
    <p:sldLayoutId id="2147483674" r:id="rId12"/>
    <p:sldLayoutId id="2147483675" r:id="rId13"/>
    <p:sldLayoutId id="2147483728" r:id="rId14"/>
    <p:sldLayoutId id="2147483730" r:id="rId15"/>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Personal Software Process: Workshop Assignment 9F </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4075694737"/>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 id="2147483744" r:id="rId13"/>
    <p:sldLayoutId id="2147483745"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8.xml"/><Relationship Id="rId1" Type="http://schemas.openxmlformats.org/officeDocument/2006/relationships/vmlDrawing" Target="../drawings/vmlDrawing6.vml"/><Relationship Id="rId4" Type="http://schemas.openxmlformats.org/officeDocument/2006/relationships/image" Target="../media/image12.wm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8.xml"/><Relationship Id="rId1" Type="http://schemas.openxmlformats.org/officeDocument/2006/relationships/vmlDrawing" Target="../drawings/vmlDrawing1.vml"/><Relationship Id="rId4" Type="http://schemas.openxmlformats.org/officeDocument/2006/relationships/image" Target="../media/image7.w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8.xml"/><Relationship Id="rId1" Type="http://schemas.openxmlformats.org/officeDocument/2006/relationships/vmlDrawing" Target="../drawings/vmlDrawing2.vml"/><Relationship Id="rId4" Type="http://schemas.openxmlformats.org/officeDocument/2006/relationships/image" Target="../media/image8.w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8.xml"/><Relationship Id="rId1" Type="http://schemas.openxmlformats.org/officeDocument/2006/relationships/vmlDrawing" Target="../drawings/vmlDrawing3.vml"/><Relationship Id="rId4" Type="http://schemas.openxmlformats.org/officeDocument/2006/relationships/image" Target="../media/image9.w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8.xml"/><Relationship Id="rId1" Type="http://schemas.openxmlformats.org/officeDocument/2006/relationships/vmlDrawing" Target="../drawings/vmlDrawing4.vml"/><Relationship Id="rId4" Type="http://schemas.openxmlformats.org/officeDocument/2006/relationships/image" Target="../media/image10.w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8.xml"/><Relationship Id="rId1" Type="http://schemas.openxmlformats.org/officeDocument/2006/relationships/vmlDrawing" Target="../drawings/vmlDrawing5.vml"/><Relationship Id="rId4" Type="http://schemas.openxmlformats.org/officeDocument/2006/relationships/image" Target="../media/image11.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p:txBody>
          <a:bodyPr/>
          <a:lstStyle/>
          <a:p>
            <a:r>
              <a:rPr lang="en-US" altLang="en-US" dirty="0"/>
              <a:t>Personal Software </a:t>
            </a:r>
            <a:br>
              <a:rPr lang="en-US" altLang="en-US" dirty="0"/>
            </a:br>
            <a:r>
              <a:rPr lang="en-US" altLang="en-US" dirty="0" err="1"/>
              <a:t>Process</a:t>
            </a:r>
            <a:r>
              <a:rPr lang="en-US" altLang="en-US" baseline="30000" dirty="0" err="1"/>
              <a:t>SM</a:t>
            </a:r>
            <a:r>
              <a:rPr lang="en-US" altLang="en-US" dirty="0"/>
              <a:t> for Engineers: </a:t>
            </a:r>
            <a:br>
              <a:rPr lang="en-US" altLang="en-US" dirty="0"/>
            </a:br>
            <a:r>
              <a:rPr lang="en-US" altLang="en-US" dirty="0"/>
              <a:t>Part II</a:t>
            </a:r>
          </a:p>
        </p:txBody>
      </p:sp>
      <p:sp>
        <p:nvSpPr>
          <p:cNvPr id="3" name="Subtitle 2"/>
          <p:cNvSpPr>
            <a:spLocks noGrp="1"/>
          </p:cNvSpPr>
          <p:nvPr>
            <p:ph type="subTitle" idx="1"/>
          </p:nvPr>
        </p:nvSpPr>
        <p:spPr/>
        <p:txBody>
          <a:bodyPr/>
          <a:lstStyle/>
          <a:p>
            <a:r>
              <a:rPr lang="en-US" altLang="en-US" dirty="0"/>
              <a:t>Workshop:  Assignment 9F</a:t>
            </a:r>
            <a:endParaRPr lang="en-US" dirty="0"/>
          </a:p>
        </p:txBody>
      </p:sp>
    </p:spTree>
    <p:extLst>
      <p:ext uri="{BB962C8B-B14F-4D97-AF65-F5344CB8AC3E}">
        <p14:creationId xmlns:p14="http://schemas.microsoft.com/office/powerpoint/2010/main" val="8756654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050"/>
          <p:cNvSpPr>
            <a:spLocks noGrp="1" noChangeArrowheads="1"/>
          </p:cNvSpPr>
          <p:nvPr>
            <p:ph type="title"/>
          </p:nvPr>
        </p:nvSpPr>
        <p:spPr/>
        <p:txBody>
          <a:bodyPr/>
          <a:lstStyle/>
          <a:p>
            <a:r>
              <a:rPr lang="en-US" altLang="en-US"/>
              <a:t>Test Case 3 – Expected Results</a:t>
            </a:r>
          </a:p>
        </p:txBody>
      </p:sp>
      <p:sp>
        <p:nvSpPr>
          <p:cNvPr id="2" name="Content Placeholder 1"/>
          <p:cNvSpPr>
            <a:spLocks noGrp="1"/>
          </p:cNvSpPr>
          <p:nvPr>
            <p:ph idx="1"/>
          </p:nvPr>
        </p:nvSpPr>
        <p:spPr>
          <a:xfrm>
            <a:off x="381001" y="1267793"/>
            <a:ext cx="8340968" cy="4866707"/>
          </a:xfrm>
        </p:spPr>
        <p:txBody>
          <a:bodyPr/>
          <a:lstStyle/>
          <a:p>
            <a:pPr>
              <a:lnSpc>
                <a:spcPct val="90000"/>
              </a:lnSpc>
            </a:pPr>
            <a:r>
              <a:rPr lang="en-US" altLang="en-US" dirty="0"/>
              <a:t>For Test Case 3, your program should produce the results below in a similar format.</a:t>
            </a:r>
          </a:p>
          <a:p>
            <a:pPr>
              <a:lnSpc>
                <a:spcPct val="90000"/>
              </a:lnSpc>
            </a:pPr>
            <a:endParaRPr lang="en-US" altLang="en-US" sz="2400" dirty="0"/>
          </a:p>
          <a:p>
            <a:pPr>
              <a:lnSpc>
                <a:spcPct val="90000"/>
              </a:lnSpc>
            </a:pPr>
            <a:endParaRPr lang="en-US" altLang="en-US" sz="2400" dirty="0"/>
          </a:p>
          <a:p>
            <a:pPr>
              <a:lnSpc>
                <a:spcPct val="90000"/>
              </a:lnSpc>
            </a:pPr>
            <a:endParaRPr lang="en-US" altLang="en-US" sz="2400" dirty="0"/>
          </a:p>
          <a:p>
            <a:pPr>
              <a:lnSpc>
                <a:spcPct val="90000"/>
              </a:lnSpc>
            </a:pPr>
            <a:endParaRPr lang="en-US" altLang="en-US" sz="2400" dirty="0"/>
          </a:p>
          <a:p>
            <a:pPr>
              <a:lnSpc>
                <a:spcPct val="90000"/>
              </a:lnSpc>
            </a:pPr>
            <a:endParaRPr lang="en-US" altLang="en-US" sz="2400" dirty="0"/>
          </a:p>
          <a:p>
            <a:pPr>
              <a:lnSpc>
                <a:spcPct val="90000"/>
              </a:lnSpc>
            </a:pPr>
            <a:endParaRPr lang="en-US" altLang="en-US" sz="2400" dirty="0"/>
          </a:p>
          <a:p>
            <a:pPr>
              <a:lnSpc>
                <a:spcPct val="90000"/>
              </a:lnSpc>
            </a:pPr>
            <a:endParaRPr lang="en-US" altLang="en-US" sz="2400" dirty="0"/>
          </a:p>
          <a:p>
            <a:pPr>
              <a:lnSpc>
                <a:spcPct val="90000"/>
              </a:lnSpc>
            </a:pPr>
            <a:endParaRPr lang="en-US" altLang="en-US" sz="2400" dirty="0"/>
          </a:p>
          <a:p>
            <a:pPr>
              <a:lnSpc>
                <a:spcPct val="90000"/>
              </a:lnSpc>
            </a:pPr>
            <a:endParaRPr lang="en-US" altLang="en-US" dirty="0"/>
          </a:p>
          <a:p>
            <a:pPr>
              <a:lnSpc>
                <a:spcPct val="90000"/>
              </a:lnSpc>
              <a:spcBef>
                <a:spcPts val="0"/>
              </a:spcBef>
            </a:pPr>
            <a:r>
              <a:rPr lang="en-US" altLang="en-US" dirty="0"/>
              <a:t>Estimated day of project completion = Day 14</a:t>
            </a:r>
          </a:p>
          <a:p>
            <a:endParaRPr lang="en-US" dirty="0"/>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graphicFrame>
        <p:nvGraphicFramePr>
          <p:cNvPr id="55305" name="Object 2057"/>
          <p:cNvGraphicFramePr>
            <a:graphicFrameLocks noChangeAspect="1"/>
          </p:cNvGraphicFramePr>
          <p:nvPr>
            <p:extLst>
              <p:ext uri="{D42A27DB-BD31-4B8C-83A1-F6EECF244321}">
                <p14:modId xmlns:p14="http://schemas.microsoft.com/office/powerpoint/2010/main" val="1848307962"/>
              </p:ext>
            </p:extLst>
          </p:nvPr>
        </p:nvGraphicFramePr>
        <p:xfrm>
          <a:off x="381000" y="1925054"/>
          <a:ext cx="6829456" cy="4022202"/>
        </p:xfrm>
        <a:graphic>
          <a:graphicData uri="http://schemas.openxmlformats.org/presentationml/2006/ole">
            <mc:AlternateContent xmlns:mc="http://schemas.openxmlformats.org/markup-compatibility/2006">
              <mc:Choice xmlns:v="urn:schemas-microsoft-com:vml" Requires="v">
                <p:oleObj spid="_x0000_s11274" name="Document" r:id="rId3" imgW="6877440" imgH="4051440" progId="Word.Document.8">
                  <p:embed/>
                </p:oleObj>
              </mc:Choice>
              <mc:Fallback>
                <p:oleObj name="Document" r:id="rId3" imgW="6877440" imgH="4051440"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r="3323" b="3386"/>
                      <a:stretch>
                        <a:fillRect/>
                      </a:stretch>
                    </p:blipFill>
                    <p:spPr bwMode="auto">
                      <a:xfrm>
                        <a:off x="381000" y="1925054"/>
                        <a:ext cx="6829456" cy="4022202"/>
                      </a:xfrm>
                      <a:prstGeom prst="rect">
                        <a:avLst/>
                      </a:prstGeom>
                      <a:solidFill>
                        <a:srgbClr val="FFFFFF"/>
                      </a:solidFill>
                      <a:ln>
                        <a:noFill/>
                      </a:ln>
                      <a:effectLst/>
                      <a:extLst/>
                    </p:spPr>
                  </p:pic>
                </p:oleObj>
              </mc:Fallback>
            </mc:AlternateContent>
          </a:graphicData>
        </a:graphic>
      </p:graphicFrame>
    </p:spTree>
    <p:extLst>
      <p:ext uri="{BB962C8B-B14F-4D97-AF65-F5344CB8AC3E}">
        <p14:creationId xmlns:p14="http://schemas.microsoft.com/office/powerpoint/2010/main" val="31924612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altLang="en-US"/>
              <a:t>Tracking the Plan</a:t>
            </a:r>
          </a:p>
        </p:txBody>
      </p:sp>
      <p:sp>
        <p:nvSpPr>
          <p:cNvPr id="6" name="Content Placeholder 5"/>
          <p:cNvSpPr>
            <a:spLocks noGrp="1"/>
          </p:cNvSpPr>
          <p:nvPr>
            <p:ph idx="1"/>
          </p:nvPr>
        </p:nvSpPr>
        <p:spPr/>
        <p:txBody>
          <a:bodyPr/>
          <a:lstStyle/>
          <a:p>
            <a:r>
              <a:rPr lang="en-US" altLang="en-US" dirty="0"/>
              <a:t>As each task is completed, it earns the planned value. On the task template,</a:t>
            </a:r>
          </a:p>
          <a:p>
            <a:pPr lvl="1"/>
            <a:r>
              <a:rPr lang="en-US" altLang="en-US" dirty="0"/>
              <a:t>enter the earned value (EV) for that task</a:t>
            </a:r>
          </a:p>
          <a:p>
            <a:pPr lvl="1"/>
            <a:r>
              <a:rPr lang="en-US" altLang="en-US" dirty="0"/>
              <a:t>enter the day of task completion</a:t>
            </a:r>
          </a:p>
          <a:p>
            <a:pPr lvl="1"/>
            <a:r>
              <a:rPr lang="en-US" altLang="en-US" dirty="0"/>
              <a:t>add the EV to date in the </a:t>
            </a:r>
            <a:r>
              <a:rPr lang="en-US" altLang="en-US" i="1" dirty="0"/>
              <a:t>Cumulative EV</a:t>
            </a:r>
            <a:r>
              <a:rPr lang="en-US" altLang="en-US" dirty="0"/>
              <a:t> column</a:t>
            </a:r>
          </a:p>
          <a:p>
            <a:endParaRPr lang="en-US" altLang="en-US" dirty="0"/>
          </a:p>
          <a:p>
            <a:r>
              <a:rPr lang="en-US" altLang="en-US" dirty="0"/>
              <a:t>In the schedule template, enter the cumulative EV for each day as it is completed.</a:t>
            </a:r>
          </a:p>
          <a:p>
            <a:endParaRPr lang="en-US" altLang="en-US" dirty="0"/>
          </a:p>
          <a:p>
            <a:r>
              <a:rPr lang="en-US" altLang="en-US" dirty="0"/>
              <a:t>Track earned value versus planned value by day.</a:t>
            </a:r>
          </a:p>
          <a:p>
            <a:endParaRPr lang="en-US" dirty="0"/>
          </a:p>
        </p:txBody>
      </p:sp>
      <p:sp>
        <p:nvSpPr>
          <p:cNvPr id="8" name="Picture Placeholder 7"/>
          <p:cNvSpPr>
            <a:spLocks noGrp="1"/>
          </p:cNvSpPr>
          <p:nvPr>
            <p:ph type="pic" sz="quarter" idx="11"/>
          </p:nvPr>
        </p:nvSpPr>
        <p:spPr/>
      </p:sp>
      <p:sp>
        <p:nvSpPr>
          <p:cNvPr id="7" name="Text Placeholder 6"/>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1605406080"/>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altLang="en-US"/>
              <a:t>Projecting Project Completion</a:t>
            </a:r>
          </a:p>
        </p:txBody>
      </p:sp>
      <p:sp>
        <p:nvSpPr>
          <p:cNvPr id="6" name="Content Placeholder 5"/>
          <p:cNvSpPr>
            <a:spLocks noGrp="1"/>
          </p:cNvSpPr>
          <p:nvPr>
            <p:ph idx="1"/>
          </p:nvPr>
        </p:nvSpPr>
        <p:spPr/>
        <p:txBody>
          <a:bodyPr/>
          <a:lstStyle/>
          <a:p>
            <a:r>
              <a:rPr lang="en-US" altLang="en-US" dirty="0"/>
              <a:t>Assume that the project will continue to earn value at the rate it has in the past.</a:t>
            </a:r>
          </a:p>
          <a:p>
            <a:pPr>
              <a:spcBef>
                <a:spcPts val="0"/>
              </a:spcBef>
            </a:pPr>
            <a:endParaRPr lang="en-US" altLang="en-US" dirty="0"/>
          </a:p>
          <a:p>
            <a:pPr>
              <a:spcBef>
                <a:spcPts val="700"/>
              </a:spcBef>
            </a:pPr>
            <a:r>
              <a:rPr lang="en-US" altLang="en-US" dirty="0"/>
              <a:t>Calculate Average EV per day = Cumulative EV/Number of Elapsed Days (where the number of elapsed days is the number of days for which actual time data has been provided)</a:t>
            </a:r>
          </a:p>
          <a:p>
            <a:pPr>
              <a:spcBef>
                <a:spcPts val="0"/>
              </a:spcBef>
            </a:pPr>
            <a:endParaRPr lang="en-US" altLang="en-US" dirty="0"/>
          </a:p>
          <a:p>
            <a:pPr>
              <a:spcBef>
                <a:spcPts val="700"/>
              </a:spcBef>
            </a:pPr>
            <a:r>
              <a:rPr lang="en-US" altLang="en-US" dirty="0"/>
              <a:t>Extrapolate to project completion by linearly extending the EV line until it reaches 100%.</a:t>
            </a:r>
          </a:p>
          <a:p>
            <a:pPr>
              <a:spcBef>
                <a:spcPts val="0"/>
              </a:spcBef>
            </a:pPr>
            <a:endParaRPr lang="en-US" altLang="en-US" dirty="0"/>
          </a:p>
          <a:p>
            <a:pPr>
              <a:spcBef>
                <a:spcPts val="700"/>
              </a:spcBef>
            </a:pPr>
            <a:r>
              <a:rPr lang="en-US" altLang="en-US" dirty="0"/>
              <a:t>Remaining EV = 100 – Cumulative EV</a:t>
            </a:r>
          </a:p>
          <a:p>
            <a:pPr>
              <a:spcBef>
                <a:spcPts val="0"/>
              </a:spcBef>
            </a:pPr>
            <a:endParaRPr lang="en-US" altLang="en-US" dirty="0"/>
          </a:p>
          <a:p>
            <a:pPr>
              <a:spcBef>
                <a:spcPts val="700"/>
              </a:spcBef>
            </a:pPr>
            <a:r>
              <a:rPr lang="en-US" altLang="en-US" dirty="0"/>
              <a:t>Days to project completion = Remaining EV/Average EV per day (rounded up to the next day)</a:t>
            </a:r>
          </a:p>
          <a:p>
            <a:endParaRPr lang="en-US" sz="1800" dirty="0"/>
          </a:p>
        </p:txBody>
      </p:sp>
      <p:sp>
        <p:nvSpPr>
          <p:cNvPr id="8" name="Picture Placeholder 7"/>
          <p:cNvSpPr>
            <a:spLocks noGrp="1"/>
          </p:cNvSpPr>
          <p:nvPr>
            <p:ph type="pic" sz="quarter" idx="11"/>
          </p:nvPr>
        </p:nvSpPr>
        <p:spPr/>
      </p:sp>
      <p:sp>
        <p:nvSpPr>
          <p:cNvPr id="7" name="Text Placeholder 6"/>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780194817"/>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4"/>
          <p:cNvSpPr>
            <a:spLocks noGrp="1" noChangeArrowheads="1"/>
          </p:cNvSpPr>
          <p:nvPr>
            <p:ph type="title"/>
          </p:nvPr>
        </p:nvSpPr>
        <p:spPr/>
        <p:txBody>
          <a:bodyPr/>
          <a:lstStyle/>
          <a:p>
            <a:r>
              <a:rPr lang="en-US" altLang="en-US"/>
              <a:t>Assignment Instructions -1</a:t>
            </a:r>
          </a:p>
        </p:txBody>
      </p:sp>
      <p:sp>
        <p:nvSpPr>
          <p:cNvPr id="2" name="Content Placeholder 1"/>
          <p:cNvSpPr>
            <a:spLocks noGrp="1"/>
          </p:cNvSpPr>
          <p:nvPr>
            <p:ph idx="1"/>
          </p:nvPr>
        </p:nvSpPr>
        <p:spPr/>
        <p:txBody>
          <a:bodyPr/>
          <a:lstStyle/>
          <a:p>
            <a:r>
              <a:rPr lang="en-US" altLang="en-US" dirty="0"/>
              <a:t>Using the PSP2.1 process, complete the planning phase for Assignment 9F.</a:t>
            </a:r>
          </a:p>
          <a:p>
            <a:endParaRPr lang="en-US" altLang="en-US" dirty="0"/>
          </a:p>
          <a:p>
            <a:r>
              <a:rPr lang="en-US" altLang="en-US" dirty="0"/>
              <a:t>When you have finished planning, review your work with the instructor.</a:t>
            </a:r>
          </a:p>
          <a:p>
            <a:endParaRPr lang="en-US" altLang="en-US" dirty="0"/>
          </a:p>
          <a:p>
            <a:r>
              <a:rPr lang="en-US" altLang="en-US" dirty="0"/>
              <a:t>After your plan has been reviewed, complete the assignment using PSP2.1.</a:t>
            </a:r>
          </a:p>
          <a:p>
            <a:endParaRPr lang="en-US" altLang="en-US" dirty="0"/>
          </a:p>
          <a:p>
            <a:endParaRPr lang="en-US" dirty="0"/>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1615564038"/>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Grp="1" noChangeArrowheads="1"/>
          </p:cNvSpPr>
          <p:nvPr>
            <p:ph type="title"/>
          </p:nvPr>
        </p:nvSpPr>
        <p:spPr/>
        <p:txBody>
          <a:bodyPr/>
          <a:lstStyle/>
          <a:p>
            <a:r>
              <a:rPr lang="en-US" altLang="en-US"/>
              <a:t>Assignment Instructions</a:t>
            </a:r>
          </a:p>
        </p:txBody>
      </p:sp>
      <p:sp>
        <p:nvSpPr>
          <p:cNvPr id="3" name="Content Placeholder 2"/>
          <p:cNvSpPr>
            <a:spLocks noGrp="1"/>
          </p:cNvSpPr>
          <p:nvPr>
            <p:ph sz="half" idx="1"/>
          </p:nvPr>
        </p:nvSpPr>
        <p:spPr>
          <a:xfrm>
            <a:off x="381000" y="2625559"/>
            <a:ext cx="4114800" cy="4082525"/>
          </a:xfrm>
        </p:spPr>
        <p:txBody>
          <a:bodyPr/>
          <a:lstStyle/>
          <a:p>
            <a:pPr lvl="1"/>
            <a:r>
              <a:rPr lang="en-US" altLang="en-US" sz="2000" dirty="0"/>
              <a:t>PSP2.1 project plan summary</a:t>
            </a:r>
          </a:p>
          <a:p>
            <a:pPr lvl="1"/>
            <a:r>
              <a:rPr lang="en-US" altLang="en-US" sz="2000" dirty="0"/>
              <a:t>test report</a:t>
            </a:r>
          </a:p>
          <a:p>
            <a:pPr lvl="1"/>
            <a:r>
              <a:rPr lang="en-US" altLang="en-US" sz="2000" dirty="0"/>
              <a:t>design review checklist</a:t>
            </a:r>
          </a:p>
          <a:p>
            <a:pPr lvl="1"/>
            <a:r>
              <a:rPr lang="en-US" altLang="en-US" sz="2000" dirty="0"/>
              <a:t>code review checklist</a:t>
            </a:r>
          </a:p>
          <a:p>
            <a:pPr lvl="1"/>
            <a:r>
              <a:rPr lang="en-US" altLang="en-US" sz="2000" dirty="0"/>
              <a:t>PIP form</a:t>
            </a:r>
          </a:p>
          <a:p>
            <a:pPr lvl="1"/>
            <a:r>
              <a:rPr lang="en-US" altLang="en-US" sz="2000" dirty="0"/>
              <a:t>size estimating template</a:t>
            </a:r>
          </a:p>
          <a:p>
            <a:pPr lvl="1"/>
            <a:r>
              <a:rPr lang="en-US" altLang="en-US" sz="2000" dirty="0"/>
              <a:t>PROBE worksheet</a:t>
            </a:r>
          </a:p>
          <a:p>
            <a:pPr lvl="1"/>
            <a:r>
              <a:rPr lang="en-US" altLang="en-US" sz="2000" dirty="0"/>
              <a:t>operational scenario template</a:t>
            </a:r>
          </a:p>
          <a:p>
            <a:endParaRPr lang="en-US" sz="2000" dirty="0"/>
          </a:p>
        </p:txBody>
      </p:sp>
      <p:sp>
        <p:nvSpPr>
          <p:cNvPr id="6" name="Content Placeholder 5"/>
          <p:cNvSpPr>
            <a:spLocks noGrp="1"/>
          </p:cNvSpPr>
          <p:nvPr>
            <p:ph sz="half" idx="2"/>
          </p:nvPr>
        </p:nvSpPr>
        <p:spPr>
          <a:xfrm>
            <a:off x="4648200" y="2617623"/>
            <a:ext cx="4076699" cy="4090462"/>
          </a:xfrm>
        </p:spPr>
        <p:txBody>
          <a:bodyPr/>
          <a:lstStyle/>
          <a:p>
            <a:pPr lvl="1"/>
            <a:r>
              <a:rPr lang="en-US" altLang="en-US" sz="2000" dirty="0"/>
              <a:t>functional specification template</a:t>
            </a:r>
          </a:p>
          <a:p>
            <a:pPr lvl="1"/>
            <a:r>
              <a:rPr lang="en-US" altLang="en-US" sz="2000" dirty="0"/>
              <a:t>state specification template</a:t>
            </a:r>
          </a:p>
          <a:p>
            <a:pPr lvl="1"/>
            <a:r>
              <a:rPr lang="en-US" altLang="en-US" sz="2000" dirty="0"/>
              <a:t>logic specification template</a:t>
            </a:r>
          </a:p>
          <a:p>
            <a:pPr lvl="1"/>
            <a:r>
              <a:rPr lang="en-US" altLang="en-US" sz="2000" dirty="0"/>
              <a:t>time recording log</a:t>
            </a:r>
          </a:p>
          <a:p>
            <a:pPr lvl="1"/>
            <a:r>
              <a:rPr lang="en-US" altLang="en-US" sz="2000" dirty="0"/>
              <a:t>defect recording log</a:t>
            </a:r>
          </a:p>
          <a:p>
            <a:pPr lvl="1"/>
            <a:r>
              <a:rPr lang="en-US" altLang="en-US" sz="2000" dirty="0"/>
              <a:t>source program listing</a:t>
            </a:r>
          </a:p>
          <a:p>
            <a:pPr lvl="1"/>
            <a:r>
              <a:rPr lang="en-US" altLang="en-US" sz="2000" dirty="0"/>
              <a:t>test results</a:t>
            </a:r>
          </a:p>
          <a:p>
            <a:pPr lvl="1"/>
            <a:r>
              <a:rPr lang="en-US" altLang="en-US" sz="2000" dirty="0"/>
              <a:t>LOC report</a:t>
            </a:r>
          </a:p>
          <a:p>
            <a:endParaRPr lang="en-US" sz="2000" dirty="0"/>
          </a:p>
        </p:txBody>
      </p:sp>
      <p:sp>
        <p:nvSpPr>
          <p:cNvPr id="8" name="Picture Placeholder 7"/>
          <p:cNvSpPr>
            <a:spLocks noGrp="1"/>
          </p:cNvSpPr>
          <p:nvPr>
            <p:ph type="pic" sz="quarter" idx="11"/>
          </p:nvPr>
        </p:nvSpPr>
        <p:spPr/>
      </p:sp>
      <p:sp>
        <p:nvSpPr>
          <p:cNvPr id="7" name="Text Placeholder 6"/>
          <p:cNvSpPr>
            <a:spLocks noGrp="1"/>
          </p:cNvSpPr>
          <p:nvPr>
            <p:ph type="body" sz="quarter" idx="10"/>
          </p:nvPr>
        </p:nvSpPr>
        <p:spPr/>
        <p:txBody>
          <a:bodyPr/>
          <a:lstStyle/>
          <a:p>
            <a:endParaRPr lang="en-US"/>
          </a:p>
        </p:txBody>
      </p:sp>
      <p:sp>
        <p:nvSpPr>
          <p:cNvPr id="9" name="TextBox 8"/>
          <p:cNvSpPr txBox="1"/>
          <p:nvPr/>
        </p:nvSpPr>
        <p:spPr>
          <a:xfrm>
            <a:off x="365760" y="1238721"/>
            <a:ext cx="8331200" cy="1354217"/>
          </a:xfrm>
          <a:prstGeom prst="rect">
            <a:avLst/>
          </a:prstGeom>
          <a:noFill/>
        </p:spPr>
        <p:txBody>
          <a:bodyPr wrap="square" lIns="0" tIns="0" rIns="0" bIns="0" rtlCol="0">
            <a:spAutoFit/>
          </a:bodyPr>
          <a:lstStyle/>
          <a:p>
            <a:r>
              <a:rPr lang="en-US" altLang="en-US" sz="2200" dirty="0">
                <a:latin typeface="Arial"/>
                <a:cs typeface="Arial"/>
              </a:rPr>
              <a:t>When you have completed the postmortem phase, submit your assignment package, source code, and test results to the instructor in the following order (NO STAPLES):</a:t>
            </a:r>
          </a:p>
          <a:p>
            <a:endParaRPr lang="en-US" sz="2200" dirty="0">
              <a:latin typeface="Arial"/>
              <a:cs typeface="Arial"/>
            </a:endParaRPr>
          </a:p>
        </p:txBody>
      </p:sp>
    </p:spTree>
    <p:extLst>
      <p:ext uri="{BB962C8B-B14F-4D97-AF65-F5344CB8AC3E}">
        <p14:creationId xmlns:p14="http://schemas.microsoft.com/office/powerpoint/2010/main" val="437337525"/>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4"/>
          <p:cNvSpPr>
            <a:spLocks noGrp="1" noChangeArrowheads="1"/>
          </p:cNvSpPr>
          <p:nvPr>
            <p:ph type="title"/>
          </p:nvPr>
        </p:nvSpPr>
        <p:spPr/>
        <p:txBody>
          <a:bodyPr/>
          <a:lstStyle/>
          <a:p>
            <a:r>
              <a:rPr lang="en-US" altLang="en-US"/>
              <a:t>PSP2.1 Evaluation Criteria</a:t>
            </a:r>
          </a:p>
        </p:txBody>
      </p:sp>
      <p:sp>
        <p:nvSpPr>
          <p:cNvPr id="2" name="Content Placeholder 1"/>
          <p:cNvSpPr>
            <a:spLocks noGrp="1"/>
          </p:cNvSpPr>
          <p:nvPr>
            <p:ph idx="1"/>
          </p:nvPr>
        </p:nvSpPr>
        <p:spPr/>
        <p:txBody>
          <a:bodyPr/>
          <a:lstStyle/>
          <a:p>
            <a:r>
              <a:rPr lang="en-US" altLang="en-US" dirty="0"/>
              <a:t>Your process report must be</a:t>
            </a:r>
          </a:p>
          <a:p>
            <a:pPr lvl="1"/>
            <a:r>
              <a:rPr lang="en-US" altLang="en-US" dirty="0"/>
              <a:t>complete</a:t>
            </a:r>
          </a:p>
          <a:p>
            <a:pPr lvl="1"/>
            <a:r>
              <a:rPr lang="en-US" altLang="en-US" dirty="0"/>
              <a:t>legible</a:t>
            </a:r>
          </a:p>
          <a:p>
            <a:pPr lvl="1"/>
            <a:r>
              <a:rPr lang="en-US" altLang="en-US" dirty="0"/>
              <a:t>in the specified order</a:t>
            </a:r>
          </a:p>
          <a:p>
            <a:endParaRPr lang="en-US" altLang="en-US" dirty="0"/>
          </a:p>
          <a:p>
            <a:r>
              <a:rPr lang="en-US" altLang="en-US" dirty="0"/>
              <a:t>Your process data, including size calculations, must be</a:t>
            </a:r>
          </a:p>
          <a:p>
            <a:pPr lvl="1"/>
            <a:r>
              <a:rPr lang="en-US" altLang="en-US" dirty="0"/>
              <a:t>accurate</a:t>
            </a:r>
          </a:p>
          <a:p>
            <a:pPr lvl="1"/>
            <a:r>
              <a:rPr lang="en-US" altLang="en-US" dirty="0"/>
              <a:t>precise</a:t>
            </a:r>
          </a:p>
          <a:p>
            <a:pPr lvl="1"/>
            <a:r>
              <a:rPr lang="en-US" altLang="en-US" dirty="0"/>
              <a:t>self-consistent</a:t>
            </a:r>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514649234"/>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4"/>
          <p:cNvSpPr>
            <a:spLocks noGrp="1" noChangeArrowheads="1"/>
          </p:cNvSpPr>
          <p:nvPr>
            <p:ph type="title"/>
          </p:nvPr>
        </p:nvSpPr>
        <p:spPr/>
        <p:txBody>
          <a:bodyPr/>
          <a:lstStyle/>
          <a:p>
            <a:r>
              <a:rPr lang="en-US" altLang="en-US"/>
              <a:t>General Guidelines -1</a:t>
            </a:r>
          </a:p>
        </p:txBody>
      </p:sp>
      <p:sp>
        <p:nvSpPr>
          <p:cNvPr id="2" name="Content Placeholder 1"/>
          <p:cNvSpPr>
            <a:spLocks noGrp="1"/>
          </p:cNvSpPr>
          <p:nvPr>
            <p:ph idx="1"/>
          </p:nvPr>
        </p:nvSpPr>
        <p:spPr/>
        <p:txBody>
          <a:bodyPr/>
          <a:lstStyle/>
          <a:p>
            <a:r>
              <a:rPr lang="en-US" altLang="en-US" dirty="0"/>
              <a:t>Keep your programs simple. You will learn as much from small programs as from large ones.</a:t>
            </a:r>
          </a:p>
          <a:p>
            <a:endParaRPr lang="en-US" altLang="en-US" dirty="0"/>
          </a:p>
          <a:p>
            <a:r>
              <a:rPr lang="en-US" altLang="en-US" dirty="0"/>
              <a:t>Keep your reports and standards simple and short.</a:t>
            </a:r>
          </a:p>
          <a:p>
            <a:endParaRPr lang="en-US" altLang="en-US" dirty="0"/>
          </a:p>
          <a:p>
            <a:r>
              <a:rPr lang="en-US" altLang="en-US" dirty="0"/>
              <a:t>Do not hesitate to copy or build on the PSP materials.</a:t>
            </a:r>
          </a:p>
          <a:p>
            <a:endParaRPr lang="en-US" altLang="en-US" dirty="0"/>
          </a:p>
          <a:p>
            <a:r>
              <a:rPr lang="en-US" altLang="en-US" dirty="0"/>
              <a:t>Do it right the first time. If you are not sure, find out.</a:t>
            </a:r>
          </a:p>
          <a:p>
            <a:endParaRPr lang="en-US" dirty="0"/>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864094546"/>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4"/>
          <p:cNvSpPr>
            <a:spLocks noGrp="1" noChangeArrowheads="1"/>
          </p:cNvSpPr>
          <p:nvPr>
            <p:ph type="title"/>
          </p:nvPr>
        </p:nvSpPr>
        <p:spPr/>
        <p:txBody>
          <a:bodyPr/>
          <a:lstStyle/>
          <a:p>
            <a:r>
              <a:rPr lang="en-US" altLang="en-US"/>
              <a:t>General Guidelines -2</a:t>
            </a:r>
          </a:p>
        </p:txBody>
      </p:sp>
      <p:sp>
        <p:nvSpPr>
          <p:cNvPr id="2" name="Content Placeholder 1"/>
          <p:cNvSpPr>
            <a:spLocks noGrp="1"/>
          </p:cNvSpPr>
          <p:nvPr>
            <p:ph idx="1"/>
          </p:nvPr>
        </p:nvSpPr>
        <p:spPr/>
        <p:txBody>
          <a:bodyPr/>
          <a:lstStyle/>
          <a:p>
            <a:r>
              <a:rPr lang="en-US" altLang="en-US" dirty="0"/>
              <a:t>Software is not a solo business, so you do not have to work alone.  However, you must produce your own estimates, designs, and code.</a:t>
            </a:r>
          </a:p>
          <a:p>
            <a:endParaRPr lang="en-US" altLang="en-US" dirty="0"/>
          </a:p>
          <a:p>
            <a:r>
              <a:rPr lang="en-US" altLang="en-US" dirty="0"/>
              <a:t>You may have others review your work, and you may change it as a result.</a:t>
            </a:r>
          </a:p>
          <a:p>
            <a:endParaRPr lang="en-US" altLang="en-US" dirty="0"/>
          </a:p>
          <a:p>
            <a:r>
              <a:rPr lang="en-US" altLang="en-US" dirty="0"/>
              <a:t>You should note any help in your process report. Include the review time that you and your associates spent, and log the defects found.</a:t>
            </a:r>
          </a:p>
          <a:p>
            <a:endParaRPr lang="en-US" dirty="0"/>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1737403245"/>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4"/>
          <p:cNvSpPr>
            <a:spLocks noGrp="1" noChangeArrowheads="1"/>
          </p:cNvSpPr>
          <p:nvPr>
            <p:ph type="title"/>
          </p:nvPr>
        </p:nvSpPr>
        <p:spPr/>
        <p:txBody>
          <a:bodyPr/>
          <a:lstStyle/>
          <a:p>
            <a:r>
              <a:rPr lang="en-US" altLang="en-US"/>
              <a:t>Workshop Objectives</a:t>
            </a:r>
          </a:p>
        </p:txBody>
      </p:sp>
      <p:sp>
        <p:nvSpPr>
          <p:cNvPr id="2" name="Content Placeholder 1"/>
          <p:cNvSpPr>
            <a:spLocks noGrp="1"/>
          </p:cNvSpPr>
          <p:nvPr>
            <p:ph sz="half" idx="2"/>
          </p:nvPr>
        </p:nvSpPr>
        <p:spPr/>
        <p:txBody>
          <a:bodyPr/>
          <a:lstStyle/>
          <a:p>
            <a:r>
              <a:rPr lang="en-US" altLang="en-US" sz="2200" b="0" dirty="0">
                <a:solidFill>
                  <a:schemeClr val="tx1"/>
                </a:solidFill>
              </a:rPr>
              <a:t>After this workshop, you will</a:t>
            </a:r>
          </a:p>
          <a:p>
            <a:pPr lvl="1"/>
            <a:r>
              <a:rPr lang="en-US" altLang="en-US" dirty="0"/>
              <a:t>understand Program 9F requirements</a:t>
            </a:r>
          </a:p>
          <a:p>
            <a:pPr lvl="1"/>
            <a:r>
              <a:rPr lang="en-US" altLang="en-US" dirty="0"/>
              <a:t>have completed Program 9F planning</a:t>
            </a:r>
          </a:p>
          <a:p>
            <a:pPr lvl="2"/>
            <a:r>
              <a:rPr lang="en-US" altLang="en-US" dirty="0"/>
              <a:t>conceptual design</a:t>
            </a:r>
          </a:p>
          <a:p>
            <a:pPr lvl="2"/>
            <a:r>
              <a:rPr lang="en-US" altLang="en-US" dirty="0"/>
              <a:t>size estimate</a:t>
            </a:r>
          </a:p>
          <a:p>
            <a:pPr lvl="2"/>
            <a:r>
              <a:rPr lang="en-US" altLang="en-US" dirty="0"/>
              <a:t>resource estimate</a:t>
            </a:r>
          </a:p>
          <a:p>
            <a:pPr lvl="2"/>
            <a:r>
              <a:rPr lang="en-US" altLang="en-US" dirty="0"/>
              <a:t>defect estimate</a:t>
            </a:r>
          </a:p>
          <a:p>
            <a:endParaRPr lang="en-US" dirty="0"/>
          </a:p>
        </p:txBody>
      </p:sp>
      <p:sp>
        <p:nvSpPr>
          <p:cNvPr id="6" name="Text Placeholder 5"/>
          <p:cNvSpPr>
            <a:spLocks noGrp="1"/>
          </p:cNvSpPr>
          <p:nvPr>
            <p:ph type="body" sz="quarter" idx="10"/>
          </p:nvPr>
        </p:nvSpPr>
        <p:spPr/>
        <p:txBody>
          <a:bodyPr/>
          <a:lstStyle/>
          <a:p>
            <a:endParaRPr lang="en-US"/>
          </a:p>
        </p:txBody>
      </p:sp>
      <p:sp>
        <p:nvSpPr>
          <p:cNvPr id="7" name="Picture Placeholder 6"/>
          <p:cNvSpPr>
            <a:spLocks noGrp="1"/>
          </p:cNvSpPr>
          <p:nvPr>
            <p:ph type="pic" sz="quarter" idx="11"/>
          </p:nvPr>
        </p:nvSpPr>
        <p:spPr/>
      </p:sp>
    </p:spTree>
    <p:extLst>
      <p:ext uri="{BB962C8B-B14F-4D97-AF65-F5344CB8AC3E}">
        <p14:creationId xmlns:p14="http://schemas.microsoft.com/office/powerpoint/2010/main" val="1068597584"/>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title"/>
          </p:nvPr>
        </p:nvSpPr>
        <p:spPr/>
        <p:txBody>
          <a:bodyPr/>
          <a:lstStyle/>
          <a:p>
            <a:r>
              <a:rPr lang="en-US" altLang="en-US"/>
              <a:t>Program 9F Requirements -1</a:t>
            </a:r>
            <a:endParaRPr lang="en-US" altLang="en-US" dirty="0"/>
          </a:p>
        </p:txBody>
      </p:sp>
      <p:sp>
        <p:nvSpPr>
          <p:cNvPr id="4" name="Content Placeholder 3"/>
          <p:cNvSpPr>
            <a:spLocks noGrp="1"/>
          </p:cNvSpPr>
          <p:nvPr>
            <p:ph idx="1"/>
          </p:nvPr>
        </p:nvSpPr>
        <p:spPr/>
        <p:txBody>
          <a:bodyPr/>
          <a:lstStyle/>
          <a:p>
            <a:r>
              <a:rPr lang="en-US" altLang="en-US" dirty="0"/>
              <a:t>Use PSP2.1 to extend Program 6F to </a:t>
            </a:r>
          </a:p>
          <a:p>
            <a:pPr lvl="1"/>
            <a:r>
              <a:rPr lang="en-US" altLang="en-US" sz="2000" dirty="0"/>
              <a:t>complete the Actual portion of the task and schedule planning templates</a:t>
            </a:r>
          </a:p>
          <a:p>
            <a:pPr lvl="1"/>
            <a:r>
              <a:rPr lang="en-US" altLang="en-US" sz="2000" dirty="0"/>
              <a:t>estimate the project completion day</a:t>
            </a:r>
          </a:p>
          <a:p>
            <a:r>
              <a:rPr lang="en-US" altLang="en-US" dirty="0"/>
              <a:t>Your program should use the following as input:</a:t>
            </a:r>
          </a:p>
          <a:p>
            <a:pPr lvl="1"/>
            <a:r>
              <a:rPr lang="en-US" altLang="en-US" sz="2000" dirty="0"/>
              <a:t>plan hours per day (assume the same number of hours are available each day)</a:t>
            </a:r>
          </a:p>
          <a:p>
            <a:pPr lvl="1"/>
            <a:r>
              <a:rPr lang="en-US" altLang="en-US" sz="2000" dirty="0"/>
              <a:t>a task list (assume that tasks are provided in the order in which they are planned to be completed)</a:t>
            </a:r>
          </a:p>
          <a:p>
            <a:pPr lvl="1"/>
            <a:r>
              <a:rPr lang="en-US" altLang="en-US" sz="2000" dirty="0"/>
              <a:t>the actual hours worked per day through the current day</a:t>
            </a:r>
          </a:p>
          <a:p>
            <a:pPr lvl="1"/>
            <a:r>
              <a:rPr lang="en-US" altLang="en-US" sz="2000" dirty="0"/>
              <a:t>a list of completed tasks, including the day each task was completed</a:t>
            </a:r>
          </a:p>
          <a:p>
            <a:r>
              <a:rPr lang="en-US" altLang="en-US" dirty="0"/>
              <a:t>Thoroughly test the program. At a minimum, test your program with the following three test cases.</a:t>
            </a:r>
          </a:p>
          <a:p>
            <a:endParaRPr lang="en-US" altLang="en-US" dirty="0"/>
          </a:p>
          <a:p>
            <a:endParaRPr lang="en-US" dirty="0"/>
          </a:p>
        </p:txBody>
      </p:sp>
      <p:sp>
        <p:nvSpPr>
          <p:cNvPr id="5" name="Picture Placeholder 4"/>
          <p:cNvSpPr>
            <a:spLocks noGrp="1"/>
          </p:cNvSpPr>
          <p:nvPr>
            <p:ph type="pic" sz="quarter" idx="11"/>
          </p:nvPr>
        </p:nvSpPr>
        <p:spPr/>
      </p:sp>
      <p:sp>
        <p:nvSpPr>
          <p:cNvPr id="8195" name="Rectangle 3"/>
          <p:cNvSpPr>
            <a:spLocks noGrp="1" noChangeArrowheads="1"/>
          </p:cNvSpPr>
          <p:nvPr>
            <p:ph type="body" sz="quarter" idx="10"/>
          </p:nvPr>
        </p:nvSpPr>
        <p:spPr/>
        <p:txBody>
          <a:bodyPr/>
          <a:lstStyle/>
          <a:p>
            <a:endParaRPr lang="en-US" altLang="en-US" dirty="0"/>
          </a:p>
        </p:txBody>
      </p:sp>
    </p:spTree>
    <p:extLst>
      <p:ext uri="{BB962C8B-B14F-4D97-AF65-F5344CB8AC3E}">
        <p14:creationId xmlns:p14="http://schemas.microsoft.com/office/powerpoint/2010/main" val="3598475545"/>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altLang="en-US"/>
              <a:t>Test Case 1</a:t>
            </a:r>
          </a:p>
        </p:txBody>
      </p:sp>
      <p:sp>
        <p:nvSpPr>
          <p:cNvPr id="2" name="Content Placeholder 1"/>
          <p:cNvSpPr>
            <a:spLocks noGrp="1"/>
          </p:cNvSpPr>
          <p:nvPr>
            <p:ph idx="1"/>
          </p:nvPr>
        </p:nvSpPr>
        <p:spPr/>
        <p:txBody>
          <a:bodyPr/>
          <a:lstStyle/>
          <a:p>
            <a:r>
              <a:rPr lang="en-US" altLang="en-US" dirty="0"/>
              <a:t>Use the data below as input for Test Case 1.</a:t>
            </a:r>
          </a:p>
          <a:p>
            <a:endParaRPr lang="en-US" altLang="en-US" dirty="0"/>
          </a:p>
          <a:p>
            <a:endParaRPr lang="en-US" altLang="en-US" dirty="0"/>
          </a:p>
          <a:p>
            <a:endParaRPr lang="en-US" altLang="en-US" dirty="0"/>
          </a:p>
          <a:p>
            <a:endParaRPr lang="en-US" altLang="en-US" dirty="0"/>
          </a:p>
          <a:p>
            <a:endParaRPr lang="en-US" altLang="en-US" dirty="0"/>
          </a:p>
          <a:p>
            <a:endParaRPr lang="en-US" altLang="en-US" dirty="0"/>
          </a:p>
          <a:p>
            <a:endParaRPr lang="en-US" altLang="en-US" dirty="0"/>
          </a:p>
          <a:p>
            <a:endParaRPr lang="en-US" altLang="en-US" dirty="0"/>
          </a:p>
          <a:p>
            <a:r>
              <a:rPr lang="en-US" altLang="en-US" dirty="0"/>
              <a:t>On-task hours per day = 3.5</a:t>
            </a:r>
          </a:p>
          <a:p>
            <a:endParaRPr lang="en-US" dirty="0"/>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graphicFrame>
        <p:nvGraphicFramePr>
          <p:cNvPr id="46088" name="Object 8"/>
          <p:cNvGraphicFramePr>
            <a:graphicFrameLocks noChangeAspect="1"/>
          </p:cNvGraphicFramePr>
          <p:nvPr>
            <p:extLst/>
          </p:nvPr>
        </p:nvGraphicFramePr>
        <p:xfrm>
          <a:off x="361950" y="2043113"/>
          <a:ext cx="7024688" cy="1752600"/>
        </p:xfrm>
        <a:graphic>
          <a:graphicData uri="http://schemas.openxmlformats.org/presentationml/2006/ole">
            <mc:AlternateContent xmlns:mc="http://schemas.openxmlformats.org/markup-compatibility/2006">
              <mc:Choice xmlns:v="urn:schemas-microsoft-com:vml" Requires="v">
                <p:oleObj spid="_x0000_s6154" name="Document" r:id="rId3" imgW="5630040" imgH="1622520" progId="Word.Document.8">
                  <p:embed/>
                </p:oleObj>
              </mc:Choice>
              <mc:Fallback>
                <p:oleObj name="Document" r:id="rId3" imgW="5630040" imgH="1622520"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l="5684" r="17865" b="33813"/>
                      <a:stretch>
                        <a:fillRect/>
                      </a:stretch>
                    </p:blipFill>
                    <p:spPr bwMode="auto">
                      <a:xfrm>
                        <a:off x="361950" y="2043113"/>
                        <a:ext cx="7024688" cy="1752600"/>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42063030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altLang="en-US" dirty="0"/>
              <a:t>Test Case 1 – Expected Results</a:t>
            </a:r>
          </a:p>
        </p:txBody>
      </p:sp>
      <p:sp>
        <p:nvSpPr>
          <p:cNvPr id="2" name="Content Placeholder 1"/>
          <p:cNvSpPr>
            <a:spLocks noGrp="1"/>
          </p:cNvSpPr>
          <p:nvPr>
            <p:ph idx="1"/>
          </p:nvPr>
        </p:nvSpPr>
        <p:spPr>
          <a:xfrm>
            <a:off x="381001" y="1267793"/>
            <a:ext cx="8340968" cy="4866707"/>
          </a:xfrm>
        </p:spPr>
        <p:txBody>
          <a:bodyPr/>
          <a:lstStyle/>
          <a:p>
            <a:pPr>
              <a:lnSpc>
                <a:spcPct val="90000"/>
              </a:lnSpc>
            </a:pPr>
            <a:r>
              <a:rPr lang="en-US" altLang="en-US" dirty="0"/>
              <a:t>For Test Case 1, your program should produce the results below in a similar format.</a:t>
            </a:r>
          </a:p>
          <a:p>
            <a:pPr>
              <a:lnSpc>
                <a:spcPct val="90000"/>
              </a:lnSpc>
            </a:pPr>
            <a:endParaRPr lang="en-US" altLang="en-US" sz="2400" dirty="0"/>
          </a:p>
          <a:p>
            <a:pPr>
              <a:lnSpc>
                <a:spcPct val="90000"/>
              </a:lnSpc>
            </a:pPr>
            <a:endParaRPr lang="en-US" altLang="en-US" sz="2400" dirty="0"/>
          </a:p>
          <a:p>
            <a:pPr>
              <a:lnSpc>
                <a:spcPct val="90000"/>
              </a:lnSpc>
            </a:pPr>
            <a:endParaRPr lang="en-US" altLang="en-US" sz="2400" dirty="0"/>
          </a:p>
          <a:p>
            <a:pPr>
              <a:lnSpc>
                <a:spcPct val="90000"/>
              </a:lnSpc>
            </a:pPr>
            <a:endParaRPr lang="en-US" altLang="en-US" sz="2400" dirty="0"/>
          </a:p>
          <a:p>
            <a:pPr>
              <a:lnSpc>
                <a:spcPct val="90000"/>
              </a:lnSpc>
            </a:pPr>
            <a:endParaRPr lang="en-US" altLang="en-US" sz="2400" dirty="0"/>
          </a:p>
          <a:p>
            <a:pPr>
              <a:lnSpc>
                <a:spcPct val="90000"/>
              </a:lnSpc>
            </a:pPr>
            <a:endParaRPr lang="en-US" altLang="en-US" sz="2400" dirty="0"/>
          </a:p>
          <a:p>
            <a:pPr>
              <a:lnSpc>
                <a:spcPct val="90000"/>
              </a:lnSpc>
            </a:pPr>
            <a:endParaRPr lang="en-US" altLang="en-US" sz="2400" dirty="0"/>
          </a:p>
          <a:p>
            <a:pPr>
              <a:lnSpc>
                <a:spcPct val="90000"/>
              </a:lnSpc>
            </a:pPr>
            <a:endParaRPr lang="en-US" altLang="en-US" sz="2400" dirty="0"/>
          </a:p>
          <a:p>
            <a:pPr>
              <a:lnSpc>
                <a:spcPct val="90000"/>
              </a:lnSpc>
            </a:pPr>
            <a:endParaRPr lang="en-US" altLang="en-US" dirty="0"/>
          </a:p>
          <a:p>
            <a:pPr>
              <a:lnSpc>
                <a:spcPct val="90000"/>
              </a:lnSpc>
              <a:spcBef>
                <a:spcPts val="0"/>
              </a:spcBef>
            </a:pPr>
            <a:r>
              <a:rPr lang="en-US" altLang="en-US" dirty="0"/>
              <a:t>Estimated day of project completion = Day 7</a:t>
            </a:r>
          </a:p>
          <a:p>
            <a:endParaRPr lang="en-US" dirty="0"/>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graphicFrame>
        <p:nvGraphicFramePr>
          <p:cNvPr id="47118" name="Object 14"/>
          <p:cNvGraphicFramePr>
            <a:graphicFrameLocks noChangeAspect="1"/>
          </p:cNvGraphicFramePr>
          <p:nvPr>
            <p:extLst>
              <p:ext uri="{D42A27DB-BD31-4B8C-83A1-F6EECF244321}">
                <p14:modId xmlns:p14="http://schemas.microsoft.com/office/powerpoint/2010/main" val="548731808"/>
              </p:ext>
            </p:extLst>
          </p:nvPr>
        </p:nvGraphicFramePr>
        <p:xfrm>
          <a:off x="405310" y="2053145"/>
          <a:ext cx="8291512" cy="3673475"/>
        </p:xfrm>
        <a:graphic>
          <a:graphicData uri="http://schemas.openxmlformats.org/presentationml/2006/ole">
            <mc:AlternateContent xmlns:mc="http://schemas.openxmlformats.org/markup-compatibility/2006">
              <mc:Choice xmlns:v="urn:schemas-microsoft-com:vml" Requires="v">
                <p:oleObj spid="_x0000_s7178" name="Document" r:id="rId3" imgW="6465960" imgH="3006720" progId="Word.Document.8">
                  <p:embed/>
                </p:oleObj>
              </mc:Choice>
              <mc:Fallback>
                <p:oleObj name="Document" r:id="rId3" imgW="6465960" imgH="3006720"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r="1414" b="6082"/>
                      <a:stretch>
                        <a:fillRect/>
                      </a:stretch>
                    </p:blipFill>
                    <p:spPr bwMode="auto">
                      <a:xfrm>
                        <a:off x="405310" y="2053145"/>
                        <a:ext cx="8291512" cy="3673475"/>
                      </a:xfrm>
                      <a:prstGeom prst="rect">
                        <a:avLst/>
                      </a:prstGeom>
                      <a:solidFill>
                        <a:srgbClr val="FFFFFF"/>
                      </a:solidFill>
                      <a:ln>
                        <a:noFill/>
                      </a:ln>
                      <a:effectLst/>
                      <a:extLst/>
                    </p:spPr>
                  </p:pic>
                </p:oleObj>
              </mc:Fallback>
            </mc:AlternateContent>
          </a:graphicData>
        </a:graphic>
      </p:graphicFrame>
    </p:spTree>
    <p:extLst>
      <p:ext uri="{BB962C8B-B14F-4D97-AF65-F5344CB8AC3E}">
        <p14:creationId xmlns:p14="http://schemas.microsoft.com/office/powerpoint/2010/main" val="11637260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altLang="en-US"/>
              <a:t>Test Case 2</a:t>
            </a:r>
          </a:p>
        </p:txBody>
      </p:sp>
      <p:sp>
        <p:nvSpPr>
          <p:cNvPr id="2" name="Content Placeholder 1"/>
          <p:cNvSpPr>
            <a:spLocks noGrp="1"/>
          </p:cNvSpPr>
          <p:nvPr>
            <p:ph idx="1"/>
          </p:nvPr>
        </p:nvSpPr>
        <p:spPr/>
        <p:txBody>
          <a:bodyPr/>
          <a:lstStyle/>
          <a:p>
            <a:r>
              <a:rPr lang="en-US" altLang="en-US" dirty="0"/>
              <a:t>Use the data below as input for Test Case 2.</a:t>
            </a:r>
          </a:p>
          <a:p>
            <a:endParaRPr lang="en-US" altLang="en-US" dirty="0"/>
          </a:p>
          <a:p>
            <a:endParaRPr lang="en-US" altLang="en-US" dirty="0"/>
          </a:p>
          <a:p>
            <a:endParaRPr lang="en-US" altLang="en-US" dirty="0"/>
          </a:p>
          <a:p>
            <a:endParaRPr lang="en-US" altLang="en-US" dirty="0"/>
          </a:p>
          <a:p>
            <a:endParaRPr lang="en-US" altLang="en-US" dirty="0"/>
          </a:p>
          <a:p>
            <a:endParaRPr lang="en-US" altLang="en-US" dirty="0"/>
          </a:p>
          <a:p>
            <a:r>
              <a:rPr lang="en-US" altLang="en-US" dirty="0"/>
              <a:t>On-task hours per day = 4</a:t>
            </a:r>
          </a:p>
          <a:p>
            <a:endParaRPr lang="en-US" altLang="en-US" dirty="0"/>
          </a:p>
          <a:p>
            <a:endParaRPr lang="en-US" dirty="0"/>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graphicFrame>
        <p:nvGraphicFramePr>
          <p:cNvPr id="52231" name="Object 7"/>
          <p:cNvGraphicFramePr>
            <a:graphicFrameLocks noChangeAspect="1"/>
          </p:cNvGraphicFramePr>
          <p:nvPr>
            <p:extLst/>
          </p:nvPr>
        </p:nvGraphicFramePr>
        <p:xfrm>
          <a:off x="376454" y="1981200"/>
          <a:ext cx="7172325" cy="1885950"/>
        </p:xfrm>
        <a:graphic>
          <a:graphicData uri="http://schemas.openxmlformats.org/presentationml/2006/ole">
            <mc:AlternateContent xmlns:mc="http://schemas.openxmlformats.org/markup-compatibility/2006">
              <mc:Choice xmlns:v="urn:schemas-microsoft-com:vml" Requires="v">
                <p:oleObj spid="_x0000_s8202" name="Document" r:id="rId3" imgW="5630040" imgH="1393920" progId="Word.Document.8">
                  <p:embed/>
                </p:oleObj>
              </mc:Choice>
              <mc:Fallback>
                <p:oleObj name="Document" r:id="rId3" imgW="5630040" imgH="1393920"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l="6172" r="8932" b="9840"/>
                      <a:stretch>
                        <a:fillRect/>
                      </a:stretch>
                    </p:blipFill>
                    <p:spPr bwMode="auto">
                      <a:xfrm>
                        <a:off x="376454" y="1981200"/>
                        <a:ext cx="7172325" cy="1885950"/>
                      </a:xfrm>
                      <a:prstGeom prst="rect">
                        <a:avLst/>
                      </a:prstGeom>
                      <a:solidFill>
                        <a:srgbClr val="FFFFFF"/>
                      </a:solidFill>
                      <a:ln>
                        <a:noFill/>
                      </a:ln>
                      <a:effectLst/>
                      <a:extLst/>
                    </p:spPr>
                  </p:pic>
                </p:oleObj>
              </mc:Fallback>
            </mc:AlternateContent>
          </a:graphicData>
        </a:graphic>
      </p:graphicFrame>
    </p:spTree>
    <p:extLst>
      <p:ext uri="{BB962C8B-B14F-4D97-AF65-F5344CB8AC3E}">
        <p14:creationId xmlns:p14="http://schemas.microsoft.com/office/powerpoint/2010/main" val="14815633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altLang="en-US" dirty="0"/>
              <a:t>Test Case 2 – Expected Results</a:t>
            </a:r>
          </a:p>
        </p:txBody>
      </p:sp>
      <p:sp>
        <p:nvSpPr>
          <p:cNvPr id="2" name="Content Placeholder 1"/>
          <p:cNvSpPr>
            <a:spLocks noGrp="1"/>
          </p:cNvSpPr>
          <p:nvPr>
            <p:ph idx="1"/>
          </p:nvPr>
        </p:nvSpPr>
        <p:spPr>
          <a:xfrm>
            <a:off x="381001" y="1267793"/>
            <a:ext cx="8340968" cy="4866707"/>
          </a:xfrm>
        </p:spPr>
        <p:txBody>
          <a:bodyPr/>
          <a:lstStyle/>
          <a:p>
            <a:pPr>
              <a:lnSpc>
                <a:spcPct val="90000"/>
              </a:lnSpc>
            </a:pPr>
            <a:r>
              <a:rPr lang="en-US" altLang="en-US" dirty="0"/>
              <a:t>For Test Case 2, your program should produce the results below in a similar format.</a:t>
            </a:r>
          </a:p>
          <a:p>
            <a:pPr>
              <a:lnSpc>
                <a:spcPct val="90000"/>
              </a:lnSpc>
            </a:pPr>
            <a:endParaRPr lang="en-US" altLang="en-US" sz="2400" dirty="0"/>
          </a:p>
          <a:p>
            <a:pPr>
              <a:lnSpc>
                <a:spcPct val="90000"/>
              </a:lnSpc>
            </a:pPr>
            <a:endParaRPr lang="en-US" altLang="en-US" sz="2400" dirty="0"/>
          </a:p>
          <a:p>
            <a:pPr>
              <a:lnSpc>
                <a:spcPct val="90000"/>
              </a:lnSpc>
            </a:pPr>
            <a:endParaRPr lang="en-US" altLang="en-US" sz="2400" dirty="0"/>
          </a:p>
          <a:p>
            <a:pPr>
              <a:lnSpc>
                <a:spcPct val="90000"/>
              </a:lnSpc>
            </a:pPr>
            <a:endParaRPr lang="en-US" altLang="en-US" sz="2400" dirty="0"/>
          </a:p>
          <a:p>
            <a:pPr>
              <a:lnSpc>
                <a:spcPct val="90000"/>
              </a:lnSpc>
            </a:pPr>
            <a:endParaRPr lang="en-US" altLang="en-US" sz="2400" dirty="0"/>
          </a:p>
          <a:p>
            <a:pPr>
              <a:lnSpc>
                <a:spcPct val="90000"/>
              </a:lnSpc>
            </a:pPr>
            <a:endParaRPr lang="en-US" altLang="en-US" sz="2400" dirty="0"/>
          </a:p>
          <a:p>
            <a:pPr>
              <a:lnSpc>
                <a:spcPct val="90000"/>
              </a:lnSpc>
            </a:pPr>
            <a:endParaRPr lang="en-US" altLang="en-US" sz="2400" dirty="0"/>
          </a:p>
          <a:p>
            <a:pPr>
              <a:lnSpc>
                <a:spcPct val="90000"/>
              </a:lnSpc>
            </a:pPr>
            <a:endParaRPr lang="en-US" altLang="en-US" sz="2400" dirty="0"/>
          </a:p>
          <a:p>
            <a:pPr>
              <a:lnSpc>
                <a:spcPct val="90000"/>
              </a:lnSpc>
            </a:pPr>
            <a:endParaRPr lang="en-US" altLang="en-US" dirty="0"/>
          </a:p>
          <a:p>
            <a:pPr>
              <a:lnSpc>
                <a:spcPct val="90000"/>
              </a:lnSpc>
              <a:spcBef>
                <a:spcPts val="0"/>
              </a:spcBef>
            </a:pPr>
            <a:r>
              <a:rPr lang="en-US" altLang="en-US" dirty="0"/>
              <a:t>Estimated day of project completion = Day 8</a:t>
            </a:r>
          </a:p>
          <a:p>
            <a:endParaRPr lang="en-US" dirty="0"/>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graphicFrame>
        <p:nvGraphicFramePr>
          <p:cNvPr id="53258" name="Object 10"/>
          <p:cNvGraphicFramePr>
            <a:graphicFrameLocks noChangeAspect="1"/>
          </p:cNvGraphicFramePr>
          <p:nvPr>
            <p:extLst>
              <p:ext uri="{D42A27DB-BD31-4B8C-83A1-F6EECF244321}">
                <p14:modId xmlns:p14="http://schemas.microsoft.com/office/powerpoint/2010/main" val="1495728114"/>
              </p:ext>
            </p:extLst>
          </p:nvPr>
        </p:nvGraphicFramePr>
        <p:xfrm>
          <a:off x="383431" y="2088678"/>
          <a:ext cx="7129771" cy="3701312"/>
        </p:xfrm>
        <a:graphic>
          <a:graphicData uri="http://schemas.openxmlformats.org/presentationml/2006/ole">
            <mc:AlternateContent xmlns:mc="http://schemas.openxmlformats.org/markup-compatibility/2006">
              <mc:Choice xmlns:v="urn:schemas-microsoft-com:vml" Requires="v">
                <p:oleObj spid="_x0000_s9226" name="Document" r:id="rId3" imgW="6580080" imgH="3618000" progId="Word.Document.8">
                  <p:embed/>
                </p:oleObj>
              </mc:Choice>
              <mc:Fallback>
                <p:oleObj name="Document" r:id="rId3" imgW="6580080" imgH="3618000"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r="3474" b="8846"/>
                      <a:stretch>
                        <a:fillRect/>
                      </a:stretch>
                    </p:blipFill>
                    <p:spPr bwMode="auto">
                      <a:xfrm>
                        <a:off x="383431" y="2088678"/>
                        <a:ext cx="7129771" cy="3701312"/>
                      </a:xfrm>
                      <a:prstGeom prst="rect">
                        <a:avLst/>
                      </a:prstGeom>
                      <a:solidFill>
                        <a:srgbClr val="FFFFFF"/>
                      </a:solidFill>
                      <a:ln>
                        <a:noFill/>
                      </a:ln>
                      <a:effectLst/>
                      <a:extLst/>
                    </p:spPr>
                  </p:pic>
                </p:oleObj>
              </mc:Fallback>
            </mc:AlternateContent>
          </a:graphicData>
        </a:graphic>
      </p:graphicFrame>
    </p:spTree>
    <p:extLst>
      <p:ext uri="{BB962C8B-B14F-4D97-AF65-F5344CB8AC3E}">
        <p14:creationId xmlns:p14="http://schemas.microsoft.com/office/powerpoint/2010/main" val="37650636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altLang="en-US"/>
              <a:t>Test Case 3</a:t>
            </a:r>
          </a:p>
        </p:txBody>
      </p:sp>
      <p:sp>
        <p:nvSpPr>
          <p:cNvPr id="2" name="Content Placeholder 1"/>
          <p:cNvSpPr>
            <a:spLocks noGrp="1"/>
          </p:cNvSpPr>
          <p:nvPr>
            <p:ph idx="1"/>
          </p:nvPr>
        </p:nvSpPr>
        <p:spPr/>
        <p:txBody>
          <a:bodyPr/>
          <a:lstStyle/>
          <a:p>
            <a:r>
              <a:rPr lang="en-US" altLang="en-US" dirty="0"/>
              <a:t>Use the data below as input for Test Case 3.</a:t>
            </a:r>
          </a:p>
          <a:p>
            <a:endParaRPr lang="en-US" altLang="en-US" dirty="0"/>
          </a:p>
          <a:p>
            <a:endParaRPr lang="en-US" altLang="en-US" dirty="0"/>
          </a:p>
          <a:p>
            <a:endParaRPr lang="en-US" altLang="en-US" dirty="0"/>
          </a:p>
          <a:p>
            <a:endParaRPr lang="en-US" altLang="en-US" dirty="0"/>
          </a:p>
          <a:p>
            <a:endParaRPr lang="en-US" altLang="en-US" dirty="0"/>
          </a:p>
          <a:p>
            <a:endParaRPr lang="en-US" altLang="en-US" dirty="0"/>
          </a:p>
          <a:p>
            <a:endParaRPr lang="en-US" altLang="en-US" dirty="0"/>
          </a:p>
          <a:p>
            <a:r>
              <a:rPr lang="en-US" altLang="en-US" dirty="0"/>
              <a:t>On-task hours per day = 5</a:t>
            </a:r>
          </a:p>
          <a:p>
            <a:endParaRPr lang="en-US" dirty="0"/>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graphicFrame>
        <p:nvGraphicFramePr>
          <p:cNvPr id="54280" name="Object 8"/>
          <p:cNvGraphicFramePr>
            <a:graphicFrameLocks noChangeAspect="1"/>
          </p:cNvGraphicFramePr>
          <p:nvPr>
            <p:extLst/>
          </p:nvPr>
        </p:nvGraphicFramePr>
        <p:xfrm>
          <a:off x="370417" y="2066925"/>
          <a:ext cx="7007225" cy="2343150"/>
        </p:xfrm>
        <a:graphic>
          <a:graphicData uri="http://schemas.openxmlformats.org/presentationml/2006/ole">
            <mc:AlternateContent xmlns:mc="http://schemas.openxmlformats.org/markup-compatibility/2006">
              <mc:Choice xmlns:v="urn:schemas-microsoft-com:vml" Requires="v">
                <p:oleObj spid="_x0000_s10250" name="Document" r:id="rId3" imgW="5630040" imgH="1698480" progId="Word.Document.8">
                  <p:embed/>
                </p:oleObj>
              </mc:Choice>
              <mc:Fallback>
                <p:oleObj name="Document" r:id="rId3" imgW="5630040" imgH="1698480"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l="5684" r="11369" b="8075"/>
                      <a:stretch>
                        <a:fillRect/>
                      </a:stretch>
                    </p:blipFill>
                    <p:spPr bwMode="auto">
                      <a:xfrm>
                        <a:off x="370417" y="2066925"/>
                        <a:ext cx="7007225" cy="2343150"/>
                      </a:xfrm>
                      <a:prstGeom prst="rect">
                        <a:avLst/>
                      </a:prstGeom>
                      <a:solidFill>
                        <a:srgbClr val="FFFFFF"/>
                      </a:solidFill>
                      <a:ln>
                        <a:noFill/>
                      </a:ln>
                      <a:effectLst/>
                      <a:extLst/>
                    </p:spPr>
                  </p:pic>
                </p:oleObj>
              </mc:Fallback>
            </mc:AlternateContent>
          </a:graphicData>
        </a:graphic>
      </p:graphicFrame>
    </p:spTree>
    <p:extLst>
      <p:ext uri="{BB962C8B-B14F-4D97-AF65-F5344CB8AC3E}">
        <p14:creationId xmlns:p14="http://schemas.microsoft.com/office/powerpoint/2010/main" val="1989545458"/>
      </p:ext>
    </p:extLst>
  </p:cSld>
  <p:clrMapOvr>
    <a:masterClrMapping/>
  </p:clrMapOvr>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SEI_template.potx</Template>
  <TotalTime>260</TotalTime>
  <Words>1018</Words>
  <Application>Microsoft Office PowerPoint</Application>
  <PresentationFormat>On-screen Show (4:3)</PresentationFormat>
  <Paragraphs>169</Paragraphs>
  <Slides>17</Slides>
  <Notes>10</Notes>
  <HiddenSlides>0</HiddenSlides>
  <MMClips>0</MMClips>
  <ScaleCrop>false</ScaleCrop>
  <HeadingPairs>
    <vt:vector size="8" baseType="variant">
      <vt:variant>
        <vt:lpstr>Fonts Used</vt:lpstr>
      </vt:variant>
      <vt:variant>
        <vt:i4>6</vt:i4>
      </vt:variant>
      <vt:variant>
        <vt:lpstr>Theme</vt:lpstr>
      </vt:variant>
      <vt:variant>
        <vt:i4>2</vt:i4>
      </vt:variant>
      <vt:variant>
        <vt:lpstr>Embedded OLE Servers</vt:lpstr>
      </vt:variant>
      <vt:variant>
        <vt:i4>1</vt:i4>
      </vt:variant>
      <vt:variant>
        <vt:lpstr>Slide Titles</vt:lpstr>
      </vt:variant>
      <vt:variant>
        <vt:i4>17</vt:i4>
      </vt:variant>
    </vt:vector>
  </HeadingPairs>
  <TitlesOfParts>
    <vt:vector size="26" baseType="lpstr">
      <vt:lpstr>Arial</vt:lpstr>
      <vt:lpstr>Bauer Bodoni</vt:lpstr>
      <vt:lpstr>Bodoni Bd BT</vt:lpstr>
      <vt:lpstr>Calibri</vt:lpstr>
      <vt:lpstr>Times New Roman</vt:lpstr>
      <vt:lpstr>Univers 45 Light</vt:lpstr>
      <vt:lpstr>SEI_template</vt:lpstr>
      <vt:lpstr>1_SEI_template</vt:lpstr>
      <vt:lpstr>Document</vt:lpstr>
      <vt:lpstr>Personal Software  ProcessSM for Engineers:  Part II</vt:lpstr>
      <vt:lpstr>Document Markings</vt:lpstr>
      <vt:lpstr>Workshop Objectives</vt:lpstr>
      <vt:lpstr>Program 9F Requirements -1</vt:lpstr>
      <vt:lpstr>Test Case 1</vt:lpstr>
      <vt:lpstr>Test Case 1 – Expected Results</vt:lpstr>
      <vt:lpstr>Test Case 2</vt:lpstr>
      <vt:lpstr>Test Case 2 – Expected Results</vt:lpstr>
      <vt:lpstr>Test Case 3</vt:lpstr>
      <vt:lpstr>Test Case 3 – Expected Results</vt:lpstr>
      <vt:lpstr>Tracking the Plan</vt:lpstr>
      <vt:lpstr>Projecting Project Completion</vt:lpstr>
      <vt:lpstr>Assignment Instructions -1</vt:lpstr>
      <vt:lpstr>Assignment Instructions</vt:lpstr>
      <vt:lpstr>PSP2.1 Evaluation Criteria</vt:lpstr>
      <vt:lpstr>General Guidelines -1</vt:lpstr>
      <vt:lpstr>General Guidelines -2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kurt60</dc:creator>
  <cp:lastModifiedBy>Sheela Nath</cp:lastModifiedBy>
  <cp:revision>23</cp:revision>
  <cp:lastPrinted>2015-11-05T19:18:24Z</cp:lastPrinted>
  <dcterms:created xsi:type="dcterms:W3CDTF">2018-04-24T19:07:40Z</dcterms:created>
  <dcterms:modified xsi:type="dcterms:W3CDTF">2020-04-22T20:50:45Z</dcterms:modified>
</cp:coreProperties>
</file>