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64_91A535A7.xml" ContentType="application/vnd.ms-powerpoint.comments+xml"/>
  <Override PartName="/ppt/comments/modernComment_180_FDCE8242.xml" ContentType="application/vnd.ms-powerpoint.comments+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4"/>
  </p:notesMasterIdLst>
  <p:handoutMasterIdLst>
    <p:handoutMasterId r:id="rId65"/>
  </p:handoutMasterIdLst>
  <p:sldIdLst>
    <p:sldId id="296" r:id="rId5"/>
    <p:sldId id="304" r:id="rId6"/>
    <p:sldId id="291" r:id="rId7"/>
    <p:sldId id="308" r:id="rId8"/>
    <p:sldId id="310" r:id="rId9"/>
    <p:sldId id="312" r:id="rId10"/>
    <p:sldId id="309" r:id="rId11"/>
    <p:sldId id="322" r:id="rId12"/>
    <p:sldId id="360" r:id="rId13"/>
    <p:sldId id="361" r:id="rId14"/>
    <p:sldId id="314" r:id="rId15"/>
    <p:sldId id="313" r:id="rId16"/>
    <p:sldId id="307" r:id="rId17"/>
    <p:sldId id="358" r:id="rId18"/>
    <p:sldId id="318" r:id="rId19"/>
    <p:sldId id="336" r:id="rId20"/>
    <p:sldId id="381" r:id="rId21"/>
    <p:sldId id="335" r:id="rId22"/>
    <p:sldId id="369" r:id="rId23"/>
    <p:sldId id="383" r:id="rId24"/>
    <p:sldId id="323" r:id="rId25"/>
    <p:sldId id="324" r:id="rId26"/>
    <p:sldId id="311" r:id="rId27"/>
    <p:sldId id="327" r:id="rId28"/>
    <p:sldId id="292" r:id="rId29"/>
    <p:sldId id="371" r:id="rId30"/>
    <p:sldId id="385" r:id="rId31"/>
    <p:sldId id="338" r:id="rId32"/>
    <p:sldId id="339" r:id="rId33"/>
    <p:sldId id="340" r:id="rId34"/>
    <p:sldId id="372" r:id="rId35"/>
    <p:sldId id="341" r:id="rId36"/>
    <p:sldId id="373" r:id="rId37"/>
    <p:sldId id="350" r:id="rId38"/>
    <p:sldId id="342" r:id="rId39"/>
    <p:sldId id="374" r:id="rId40"/>
    <p:sldId id="349" r:id="rId41"/>
    <p:sldId id="376" r:id="rId42"/>
    <p:sldId id="348" r:id="rId43"/>
    <p:sldId id="351" r:id="rId44"/>
    <p:sldId id="343" r:id="rId45"/>
    <p:sldId id="375" r:id="rId46"/>
    <p:sldId id="352" r:id="rId47"/>
    <p:sldId id="378" r:id="rId48"/>
    <p:sldId id="353" r:id="rId49"/>
    <p:sldId id="354" r:id="rId50"/>
    <p:sldId id="344" r:id="rId51"/>
    <p:sldId id="379" r:id="rId52"/>
    <p:sldId id="347" r:id="rId53"/>
    <p:sldId id="356" r:id="rId54"/>
    <p:sldId id="380" r:id="rId55"/>
    <p:sldId id="355" r:id="rId56"/>
    <p:sldId id="384" r:id="rId57"/>
    <p:sldId id="329" r:id="rId58"/>
    <p:sldId id="362" r:id="rId59"/>
    <p:sldId id="363" r:id="rId60"/>
    <p:sldId id="364" r:id="rId61"/>
    <p:sldId id="365" r:id="rId62"/>
    <p:sldId id="366" r:id="rId63"/>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0088CC-90D5-3EB1-46D8-FD3D5361036A}" name="Lori Flynn" initials="LF" userId="S::lflynn@sei.cmu.edu::38a8000d-2cf1-41ce-9c3a-f216bc048c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8FB"/>
    <a:srgbClr val="1097E3"/>
    <a:srgbClr val="152434"/>
    <a:srgbClr val="C73749"/>
    <a:srgbClr val="FCD19C"/>
    <a:srgbClr val="FF7902"/>
    <a:srgbClr val="F33749"/>
    <a:srgbClr val="F54128"/>
    <a:srgbClr val="011114"/>
    <a:srgbClr val="FEDE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6"/>
    <p:restoredTop sz="82180" autoAdjust="0"/>
  </p:normalViewPr>
  <p:slideViewPr>
    <p:cSldViewPr snapToGrid="0" snapToObjects="1">
      <p:cViewPr varScale="1">
        <p:scale>
          <a:sx n="131" d="100"/>
          <a:sy n="131" d="100"/>
        </p:scale>
        <p:origin x="876"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22" d="100"/>
          <a:sy n="122" d="100"/>
        </p:scale>
        <p:origin x="229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Flynn" userId="38a8000d-2cf1-41ce-9c3a-f216bc048c88" providerId="ADAL" clId="{734B029F-258F-40A2-8CD3-9A4EA25DA27F}"/>
    <pc:docChg chg="modSld">
      <pc:chgData name="Lori Flynn" userId="38a8000d-2cf1-41ce-9c3a-f216bc048c88" providerId="ADAL" clId="{734B029F-258F-40A2-8CD3-9A4EA25DA27F}" dt="2025-10-30T21:06:00.999" v="2" actId="20577"/>
      <pc:docMkLst>
        <pc:docMk/>
      </pc:docMkLst>
      <pc:sldChg chg="modSp mod">
        <pc:chgData name="Lori Flynn" userId="38a8000d-2cf1-41ce-9c3a-f216bc048c88" providerId="ADAL" clId="{734B029F-258F-40A2-8CD3-9A4EA25DA27F}" dt="2025-10-30T21:04:42.873" v="0" actId="20577"/>
        <pc:sldMkLst>
          <pc:docMk/>
          <pc:sldMk cId="2443523495" sldId="356"/>
        </pc:sldMkLst>
        <pc:spChg chg="mod">
          <ac:chgData name="Lori Flynn" userId="38a8000d-2cf1-41ce-9c3a-f216bc048c88" providerId="ADAL" clId="{734B029F-258F-40A2-8CD3-9A4EA25DA27F}" dt="2025-10-30T21:04:42.873" v="0" actId="20577"/>
          <ac:spMkLst>
            <pc:docMk/>
            <pc:sldMk cId="2443523495" sldId="356"/>
            <ac:spMk id="2" creationId="{EAD192D8-2EBE-D5C1-9E66-44E23BBB2688}"/>
          </ac:spMkLst>
        </pc:spChg>
      </pc:sldChg>
      <pc:sldChg chg="modSp mod modCm">
        <pc:chgData name="Lori Flynn" userId="38a8000d-2cf1-41ce-9c3a-f216bc048c88" providerId="ADAL" clId="{734B029F-258F-40A2-8CD3-9A4EA25DA27F}" dt="2025-10-30T21:06:00.999" v="2" actId="20577"/>
        <pc:sldMkLst>
          <pc:docMk/>
          <pc:sldMk cId="4258169410" sldId="384"/>
        </pc:sldMkLst>
        <pc:spChg chg="mod">
          <ac:chgData name="Lori Flynn" userId="38a8000d-2cf1-41ce-9c3a-f216bc048c88" providerId="ADAL" clId="{734B029F-258F-40A2-8CD3-9A4EA25DA27F}" dt="2025-10-30T21:06:00.999" v="2" actId="20577"/>
          <ac:spMkLst>
            <pc:docMk/>
            <pc:sldMk cId="4258169410" sldId="384"/>
            <ac:spMk id="3" creationId="{C1DFBB8D-7BA9-A3EB-F0F6-31F131E39997}"/>
          </ac:spMkLst>
        </pc:spChg>
        <pc:extLst>
          <p:ext xmlns:p="http://schemas.openxmlformats.org/presentationml/2006/main" uri="{D6D511B9-2390-475A-947B-AFAB55BFBCF1}">
            <pc226:cmChg xmlns:pc226="http://schemas.microsoft.com/office/powerpoint/2022/06/main/command" chg="mod">
              <pc226:chgData name="Lori Flynn" userId="38a8000d-2cf1-41ce-9c3a-f216bc048c88" providerId="ADAL" clId="{734B029F-258F-40A2-8CD3-9A4EA25DA27F}" dt="2025-10-30T21:06:00.999" v="2" actId="20577"/>
              <pc2:cmMkLst xmlns:pc2="http://schemas.microsoft.com/office/powerpoint/2019/9/main/command">
                <pc:docMk/>
                <pc:sldMk cId="4258169410" sldId="384"/>
                <pc2:cmMk id="{EFAE80F6-49C4-4C8E-8587-66903709193A}"/>
              </pc2:cmMkLst>
            </pc226:cmChg>
          </p:ext>
        </pc:extLst>
      </pc:sldChg>
    </pc:docChg>
  </pc:docChgLst>
  <pc:docChgLst>
    <pc:chgData name="Mark S Sherman" userId="13c690be-9286-4b7f-b5ab-4f9d6bd19bb4" providerId="ADAL" clId="{B7D9E21A-A591-4C24-BDD0-23253510265A}"/>
    <pc:docChg chg="undo redo custSel addSld delSld modSld sldOrd">
      <pc:chgData name="Mark S Sherman" userId="13c690be-9286-4b7f-b5ab-4f9d6bd19bb4" providerId="ADAL" clId="{B7D9E21A-A591-4C24-BDD0-23253510265A}" dt="2025-10-22T14:55:42.128" v="5064"/>
      <pc:docMkLst>
        <pc:docMk/>
      </pc:docMkLst>
      <pc:sldChg chg="addSp modSp add mod">
        <pc:chgData name="Mark S Sherman" userId="13c690be-9286-4b7f-b5ab-4f9d6bd19bb4" providerId="ADAL" clId="{B7D9E21A-A591-4C24-BDD0-23253510265A}" dt="2025-10-22T14:41:30.612" v="5056" actId="6549"/>
        <pc:sldMkLst>
          <pc:docMk/>
          <pc:sldMk cId="2362781501" sldId="291"/>
        </pc:sldMkLst>
        <pc:spChg chg="add mod">
          <ac:chgData name="Mark S Sherman" userId="13c690be-9286-4b7f-b5ab-4f9d6bd19bb4" providerId="ADAL" clId="{B7D9E21A-A591-4C24-BDD0-23253510265A}" dt="2025-10-22T14:41:30.612" v="5056" actId="6549"/>
          <ac:spMkLst>
            <pc:docMk/>
            <pc:sldMk cId="2362781501" sldId="291"/>
            <ac:spMk id="2" creationId="{D7CA2831-8306-F2A1-CEC5-524BDCC332F5}"/>
          </ac:spMkLst>
        </pc:spChg>
        <pc:spChg chg="add mod">
          <ac:chgData name="Mark S Sherman" userId="13c690be-9286-4b7f-b5ab-4f9d6bd19bb4" providerId="ADAL" clId="{B7D9E21A-A591-4C24-BDD0-23253510265A}" dt="2025-10-22T13:14:54.759" v="3697"/>
          <ac:spMkLst>
            <pc:docMk/>
            <pc:sldMk cId="2362781501" sldId="291"/>
            <ac:spMk id="5" creationId="{AE92938B-91D3-1A0F-2D63-860C5BE94AD1}"/>
          </ac:spMkLst>
        </pc:spChg>
      </pc:sldChg>
      <pc:sldChg chg="modSp mod modNotesTx">
        <pc:chgData name="Mark S Sherman" userId="13c690be-9286-4b7f-b5ab-4f9d6bd19bb4" providerId="ADAL" clId="{B7D9E21A-A591-4C24-BDD0-23253510265A}" dt="2025-10-21T21:35:47.386" v="3669" actId="313"/>
        <pc:sldMkLst>
          <pc:docMk/>
          <pc:sldMk cId="1284654425" sldId="292"/>
        </pc:sldMkLst>
        <pc:spChg chg="mod">
          <ac:chgData name="Mark S Sherman" userId="13c690be-9286-4b7f-b5ab-4f9d6bd19bb4" providerId="ADAL" clId="{B7D9E21A-A591-4C24-BDD0-23253510265A}" dt="2025-10-21T21:34:46.586" v="3641" actId="313"/>
          <ac:spMkLst>
            <pc:docMk/>
            <pc:sldMk cId="1284654425" sldId="292"/>
            <ac:spMk id="2" creationId="{07293472-D8C6-D017-92E3-5148F977B0C2}"/>
          </ac:spMkLst>
        </pc:spChg>
      </pc:sldChg>
      <pc:sldChg chg="modSp mod">
        <pc:chgData name="Mark S Sherman" userId="13c690be-9286-4b7f-b5ab-4f9d6bd19bb4" providerId="ADAL" clId="{B7D9E21A-A591-4C24-BDD0-23253510265A}" dt="2025-10-22T14:41:10.265" v="5055" actId="27636"/>
        <pc:sldMkLst>
          <pc:docMk/>
          <pc:sldMk cId="3182092474" sldId="296"/>
        </pc:sldMkLst>
        <pc:spChg chg="mod">
          <ac:chgData name="Mark S Sherman" userId="13c690be-9286-4b7f-b5ab-4f9d6bd19bb4" providerId="ADAL" clId="{B7D9E21A-A591-4C24-BDD0-23253510265A}" dt="2025-10-22T14:41:10.265" v="5055" actId="27636"/>
          <ac:spMkLst>
            <pc:docMk/>
            <pc:sldMk cId="3182092474" sldId="296"/>
            <ac:spMk id="3" creationId="{F31FE3A8-BE03-1C1B-81E3-B49E0D1EDF52}"/>
          </ac:spMkLst>
        </pc:spChg>
      </pc:sldChg>
      <pc:sldChg chg="modSp mod">
        <pc:chgData name="Mark S Sherman" userId="13c690be-9286-4b7f-b5ab-4f9d6bd19bb4" providerId="ADAL" clId="{B7D9E21A-A591-4C24-BDD0-23253510265A}" dt="2025-10-22T14:55:42.128" v="5064"/>
        <pc:sldMkLst>
          <pc:docMk/>
          <pc:sldMk cId="1944494948" sldId="304"/>
        </pc:sldMkLst>
        <pc:spChg chg="mod">
          <ac:chgData name="Mark S Sherman" userId="13c690be-9286-4b7f-b5ab-4f9d6bd19bb4" providerId="ADAL" clId="{B7D9E21A-A591-4C24-BDD0-23253510265A}" dt="2025-10-22T14:55:42.128" v="5064"/>
          <ac:spMkLst>
            <pc:docMk/>
            <pc:sldMk cId="1944494948" sldId="304"/>
            <ac:spMk id="3" creationId="{6A92FBCB-D2BF-A605-5F9F-642737991BF7}"/>
          </ac:spMkLst>
        </pc:spChg>
      </pc:sldChg>
      <pc:sldChg chg="modSp mod">
        <pc:chgData name="Mark S Sherman" userId="13c690be-9286-4b7f-b5ab-4f9d6bd19bb4" providerId="ADAL" clId="{B7D9E21A-A591-4C24-BDD0-23253510265A}" dt="2025-10-22T14:43:20.543" v="5057" actId="20577"/>
        <pc:sldMkLst>
          <pc:docMk/>
          <pc:sldMk cId="839453344" sldId="307"/>
        </pc:sldMkLst>
        <pc:spChg chg="mod">
          <ac:chgData name="Mark S Sherman" userId="13c690be-9286-4b7f-b5ab-4f9d6bd19bb4" providerId="ADAL" clId="{B7D9E21A-A591-4C24-BDD0-23253510265A}" dt="2025-10-22T14:30:18.662" v="4899" actId="20577"/>
          <ac:spMkLst>
            <pc:docMk/>
            <pc:sldMk cId="839453344" sldId="307"/>
            <ac:spMk id="2" creationId="{0B188271-B82B-DD4D-CC2B-7AE325851733}"/>
          </ac:spMkLst>
        </pc:spChg>
        <pc:spChg chg="mod">
          <ac:chgData name="Mark S Sherman" userId="13c690be-9286-4b7f-b5ab-4f9d6bd19bb4" providerId="ADAL" clId="{B7D9E21A-A591-4C24-BDD0-23253510265A}" dt="2025-10-22T14:43:20.543" v="5057" actId="20577"/>
          <ac:spMkLst>
            <pc:docMk/>
            <pc:sldMk cId="839453344" sldId="307"/>
            <ac:spMk id="3" creationId="{85B48E95-098F-586F-A3ED-53D9A0475338}"/>
          </ac:spMkLst>
        </pc:spChg>
      </pc:sldChg>
      <pc:sldChg chg="modSp mod">
        <pc:chgData name="Mark S Sherman" userId="13c690be-9286-4b7f-b5ab-4f9d6bd19bb4" providerId="ADAL" clId="{B7D9E21A-A591-4C24-BDD0-23253510265A}" dt="2025-10-22T13:16:33.668" v="3722" actId="20577"/>
        <pc:sldMkLst>
          <pc:docMk/>
          <pc:sldMk cId="3926795279" sldId="308"/>
        </pc:sldMkLst>
        <pc:spChg chg="mod">
          <ac:chgData name="Mark S Sherman" userId="13c690be-9286-4b7f-b5ab-4f9d6bd19bb4" providerId="ADAL" clId="{B7D9E21A-A591-4C24-BDD0-23253510265A}" dt="2025-10-22T13:16:33.668" v="3722" actId="20577"/>
          <ac:spMkLst>
            <pc:docMk/>
            <pc:sldMk cId="3926795279" sldId="308"/>
            <ac:spMk id="3" creationId="{1AD8A7AF-0C39-60BC-183F-FB70FD313FD0}"/>
          </ac:spMkLst>
        </pc:spChg>
      </pc:sldChg>
      <pc:sldChg chg="modSp mod">
        <pc:chgData name="Mark S Sherman" userId="13c690be-9286-4b7f-b5ab-4f9d6bd19bb4" providerId="ADAL" clId="{B7D9E21A-A591-4C24-BDD0-23253510265A}" dt="2025-10-21T20:26:29.339" v="719" actId="1076"/>
        <pc:sldMkLst>
          <pc:docMk/>
          <pc:sldMk cId="2019148232" sldId="311"/>
        </pc:sldMkLst>
        <pc:spChg chg="mod">
          <ac:chgData name="Mark S Sherman" userId="13c690be-9286-4b7f-b5ab-4f9d6bd19bb4" providerId="ADAL" clId="{B7D9E21A-A591-4C24-BDD0-23253510265A}" dt="2025-10-21T20:26:29.339" v="719" actId="1076"/>
          <ac:spMkLst>
            <pc:docMk/>
            <pc:sldMk cId="2019148232" sldId="311"/>
            <ac:spMk id="3" creationId="{CC8AFFDA-E9DF-6884-9C60-CB1BED54C9E3}"/>
          </ac:spMkLst>
        </pc:spChg>
      </pc:sldChg>
      <pc:sldChg chg="addSp delSp modSp mod ord">
        <pc:chgData name="Mark S Sherman" userId="13c690be-9286-4b7f-b5ab-4f9d6bd19bb4" providerId="ADAL" clId="{B7D9E21A-A591-4C24-BDD0-23253510265A}" dt="2025-10-22T14:31:04.321" v="4901"/>
        <pc:sldMkLst>
          <pc:docMk/>
          <pc:sldMk cId="2531318813" sldId="327"/>
        </pc:sldMkLst>
        <pc:spChg chg="mod">
          <ac:chgData name="Mark S Sherman" userId="13c690be-9286-4b7f-b5ab-4f9d6bd19bb4" providerId="ADAL" clId="{B7D9E21A-A591-4C24-BDD0-23253510265A}" dt="2025-10-21T20:06:50.740" v="241" actId="20577"/>
          <ac:spMkLst>
            <pc:docMk/>
            <pc:sldMk cId="2531318813" sldId="327"/>
            <ac:spMk id="2" creationId="{1A191288-D9CE-781C-6555-8695683BFBC6}"/>
          </ac:spMkLst>
        </pc:spChg>
        <pc:spChg chg="mod">
          <ac:chgData name="Mark S Sherman" userId="13c690be-9286-4b7f-b5ab-4f9d6bd19bb4" providerId="ADAL" clId="{B7D9E21A-A591-4C24-BDD0-23253510265A}" dt="2025-10-21T21:29:52.963" v="3530" actId="255"/>
          <ac:spMkLst>
            <pc:docMk/>
            <pc:sldMk cId="2531318813" sldId="327"/>
            <ac:spMk id="9" creationId="{8AC12980-E1FD-300F-5F80-D4DCA7B4B586}"/>
          </ac:spMkLst>
        </pc:spChg>
        <pc:spChg chg="add mod">
          <ac:chgData name="Mark S Sherman" userId="13c690be-9286-4b7f-b5ab-4f9d6bd19bb4" providerId="ADAL" clId="{B7D9E21A-A591-4C24-BDD0-23253510265A}" dt="2025-10-21T20:17:13.448" v="607"/>
          <ac:spMkLst>
            <pc:docMk/>
            <pc:sldMk cId="2531318813" sldId="327"/>
            <ac:spMk id="11" creationId="{1B7AE993-7F6E-217C-7569-562285792A18}"/>
          </ac:spMkLst>
        </pc:spChg>
        <pc:picChg chg="add mod">
          <ac:chgData name="Mark S Sherman" userId="13c690be-9286-4b7f-b5ab-4f9d6bd19bb4" providerId="ADAL" clId="{B7D9E21A-A591-4C24-BDD0-23253510265A}" dt="2025-10-22T13:27:09.925" v="3867" actId="1076"/>
          <ac:picMkLst>
            <pc:docMk/>
            <pc:sldMk cId="2531318813" sldId="327"/>
            <ac:picMk id="7" creationId="{ED575ADA-70B2-A073-6C2C-9040C3D02F8D}"/>
          </ac:picMkLst>
        </pc:picChg>
      </pc:sldChg>
      <pc:sldChg chg="modSp del mod">
        <pc:chgData name="Mark S Sherman" userId="13c690be-9286-4b7f-b5ab-4f9d6bd19bb4" providerId="ADAL" clId="{B7D9E21A-A591-4C24-BDD0-23253510265A}" dt="2025-10-22T13:20:00.816" v="3811" actId="47"/>
        <pc:sldMkLst>
          <pc:docMk/>
          <pc:sldMk cId="1171496340" sldId="334"/>
        </pc:sldMkLst>
      </pc:sldChg>
      <pc:sldChg chg="modSp mod">
        <pc:chgData name="Mark S Sherman" userId="13c690be-9286-4b7f-b5ab-4f9d6bd19bb4" providerId="ADAL" clId="{B7D9E21A-A591-4C24-BDD0-23253510265A}" dt="2025-10-21T21:29:14.955" v="3528" actId="27636"/>
        <pc:sldMkLst>
          <pc:docMk/>
          <pc:sldMk cId="2795202565" sldId="336"/>
        </pc:sldMkLst>
        <pc:spChg chg="mod">
          <ac:chgData name="Mark S Sherman" userId="13c690be-9286-4b7f-b5ab-4f9d6bd19bb4" providerId="ADAL" clId="{B7D9E21A-A591-4C24-BDD0-23253510265A}" dt="2025-10-21T21:29:14.955" v="3528" actId="27636"/>
          <ac:spMkLst>
            <pc:docMk/>
            <pc:sldMk cId="2795202565" sldId="336"/>
            <ac:spMk id="3" creationId="{0006C328-1ED8-CDF4-C89A-FC933E17D2F6}"/>
          </ac:spMkLst>
        </pc:spChg>
      </pc:sldChg>
      <pc:sldChg chg="modSp mod">
        <pc:chgData name="Mark S Sherman" userId="13c690be-9286-4b7f-b5ab-4f9d6bd19bb4" providerId="ADAL" clId="{B7D9E21A-A591-4C24-BDD0-23253510265A}" dt="2025-10-21T21:34:56.075" v="3643" actId="313"/>
        <pc:sldMkLst>
          <pc:docMk/>
          <pc:sldMk cId="1529687130" sldId="338"/>
        </pc:sldMkLst>
        <pc:spChg chg="mod">
          <ac:chgData name="Mark S Sherman" userId="13c690be-9286-4b7f-b5ab-4f9d6bd19bb4" providerId="ADAL" clId="{B7D9E21A-A591-4C24-BDD0-23253510265A}" dt="2025-10-21T21:34:56.075" v="3643" actId="313"/>
          <ac:spMkLst>
            <pc:docMk/>
            <pc:sldMk cId="1529687130" sldId="338"/>
            <ac:spMk id="2" creationId="{1132E020-288C-FE27-9CC0-A38F6C066076}"/>
          </ac:spMkLst>
        </pc:spChg>
      </pc:sldChg>
      <pc:sldChg chg="addSp modSp mod modNotesTx">
        <pc:chgData name="Mark S Sherman" userId="13c690be-9286-4b7f-b5ab-4f9d6bd19bb4" providerId="ADAL" clId="{B7D9E21A-A591-4C24-BDD0-23253510265A}" dt="2025-10-21T20:29:26.669" v="870" actId="6549"/>
        <pc:sldMkLst>
          <pc:docMk/>
          <pc:sldMk cId="1733405945" sldId="339"/>
        </pc:sldMkLst>
        <pc:spChg chg="add mod">
          <ac:chgData name="Mark S Sherman" userId="13c690be-9286-4b7f-b5ab-4f9d6bd19bb4" providerId="ADAL" clId="{B7D9E21A-A591-4C24-BDD0-23253510265A}" dt="2025-10-21T20:29:02.531" v="866" actId="1076"/>
          <ac:spMkLst>
            <pc:docMk/>
            <pc:sldMk cId="1733405945" sldId="339"/>
            <ac:spMk id="2" creationId="{CEE3A718-B6A8-6D47-1FED-B9379F19F8A5}"/>
          </ac:spMkLst>
        </pc:spChg>
      </pc:sldChg>
      <pc:sldChg chg="modSp mod">
        <pc:chgData name="Mark S Sherman" userId="13c690be-9286-4b7f-b5ab-4f9d6bd19bb4" providerId="ADAL" clId="{B7D9E21A-A591-4C24-BDD0-23253510265A}" dt="2025-10-21T21:34:57.003" v="3644" actId="313"/>
        <pc:sldMkLst>
          <pc:docMk/>
          <pc:sldMk cId="131647381" sldId="340"/>
        </pc:sldMkLst>
        <pc:spChg chg="mod">
          <ac:chgData name="Mark S Sherman" userId="13c690be-9286-4b7f-b5ab-4f9d6bd19bb4" providerId="ADAL" clId="{B7D9E21A-A591-4C24-BDD0-23253510265A}" dt="2025-10-21T21:34:57.003" v="3644" actId="313"/>
          <ac:spMkLst>
            <pc:docMk/>
            <pc:sldMk cId="131647381" sldId="340"/>
            <ac:spMk id="2" creationId="{34A8C493-17C1-8084-776A-94C19B143560}"/>
          </ac:spMkLst>
        </pc:spChg>
      </pc:sldChg>
      <pc:sldChg chg="modSp mod">
        <pc:chgData name="Mark S Sherman" userId="13c690be-9286-4b7f-b5ab-4f9d6bd19bb4" providerId="ADAL" clId="{B7D9E21A-A591-4C24-BDD0-23253510265A}" dt="2025-10-21T21:35:00.490" v="3647" actId="313"/>
        <pc:sldMkLst>
          <pc:docMk/>
          <pc:sldMk cId="472358885" sldId="342"/>
        </pc:sldMkLst>
        <pc:spChg chg="mod">
          <ac:chgData name="Mark S Sherman" userId="13c690be-9286-4b7f-b5ab-4f9d6bd19bb4" providerId="ADAL" clId="{B7D9E21A-A591-4C24-BDD0-23253510265A}" dt="2025-10-21T21:35:00.490" v="3647" actId="313"/>
          <ac:spMkLst>
            <pc:docMk/>
            <pc:sldMk cId="472358885" sldId="342"/>
            <ac:spMk id="2" creationId="{10C8A99A-0F7F-27F4-7DF7-2406B4D87FBB}"/>
          </ac:spMkLst>
        </pc:spChg>
      </pc:sldChg>
      <pc:sldChg chg="modSp mod">
        <pc:chgData name="Mark S Sherman" userId="13c690be-9286-4b7f-b5ab-4f9d6bd19bb4" providerId="ADAL" clId="{B7D9E21A-A591-4C24-BDD0-23253510265A}" dt="2025-10-21T21:35:05.922" v="3653" actId="313"/>
        <pc:sldMkLst>
          <pc:docMk/>
          <pc:sldMk cId="866933532" sldId="343"/>
        </pc:sldMkLst>
        <pc:spChg chg="mod">
          <ac:chgData name="Mark S Sherman" userId="13c690be-9286-4b7f-b5ab-4f9d6bd19bb4" providerId="ADAL" clId="{B7D9E21A-A591-4C24-BDD0-23253510265A}" dt="2025-10-21T21:35:05.922" v="3653" actId="313"/>
          <ac:spMkLst>
            <pc:docMk/>
            <pc:sldMk cId="866933532" sldId="343"/>
            <ac:spMk id="2" creationId="{05228F5A-34F9-6C7F-3D17-85F7639110E8}"/>
          </ac:spMkLst>
        </pc:spChg>
      </pc:sldChg>
      <pc:sldChg chg="modSp mod">
        <pc:chgData name="Mark S Sherman" userId="13c690be-9286-4b7f-b5ab-4f9d6bd19bb4" providerId="ADAL" clId="{B7D9E21A-A591-4C24-BDD0-23253510265A}" dt="2025-10-21T21:35:28.866" v="3661" actId="313"/>
        <pc:sldMkLst>
          <pc:docMk/>
          <pc:sldMk cId="2687247363" sldId="344"/>
        </pc:sldMkLst>
        <pc:spChg chg="mod">
          <ac:chgData name="Mark S Sherman" userId="13c690be-9286-4b7f-b5ab-4f9d6bd19bb4" providerId="ADAL" clId="{B7D9E21A-A591-4C24-BDD0-23253510265A}" dt="2025-10-21T21:35:28.866" v="3661" actId="313"/>
          <ac:spMkLst>
            <pc:docMk/>
            <pc:sldMk cId="2687247363" sldId="344"/>
            <ac:spMk id="2" creationId="{04F3D24A-9636-A9DA-41AD-A980E0C6CAA3}"/>
          </ac:spMkLst>
        </pc:spChg>
      </pc:sldChg>
      <pc:sldChg chg="addSp modSp mod">
        <pc:chgData name="Mark S Sherman" userId="13c690be-9286-4b7f-b5ab-4f9d6bd19bb4" providerId="ADAL" clId="{B7D9E21A-A591-4C24-BDD0-23253510265A}" dt="2025-10-21T21:23:52.259" v="3214" actId="13926"/>
        <pc:sldMkLst>
          <pc:docMk/>
          <pc:sldMk cId="1634830610" sldId="347"/>
        </pc:sldMkLst>
        <pc:spChg chg="add mod">
          <ac:chgData name="Mark S Sherman" userId="13c690be-9286-4b7f-b5ab-4f9d6bd19bb4" providerId="ADAL" clId="{B7D9E21A-A591-4C24-BDD0-23253510265A}" dt="2025-10-21T21:23:52.259" v="3214" actId="13926"/>
          <ac:spMkLst>
            <pc:docMk/>
            <pc:sldMk cId="1634830610" sldId="347"/>
            <ac:spMk id="2" creationId="{5E6AB2EA-8C1F-7762-1CCE-D7356D11CC13}"/>
          </ac:spMkLst>
        </pc:spChg>
      </pc:sldChg>
      <pc:sldChg chg="modSp mod">
        <pc:chgData name="Mark S Sherman" userId="13c690be-9286-4b7f-b5ab-4f9d6bd19bb4" providerId="ADAL" clId="{B7D9E21A-A591-4C24-BDD0-23253510265A}" dt="2025-10-21T21:35:04.282" v="3651" actId="313"/>
        <pc:sldMkLst>
          <pc:docMk/>
          <pc:sldMk cId="1235894608" sldId="348"/>
        </pc:sldMkLst>
        <pc:spChg chg="mod">
          <ac:chgData name="Mark S Sherman" userId="13c690be-9286-4b7f-b5ab-4f9d6bd19bb4" providerId="ADAL" clId="{B7D9E21A-A591-4C24-BDD0-23253510265A}" dt="2025-10-21T21:35:04.282" v="3651" actId="313"/>
          <ac:spMkLst>
            <pc:docMk/>
            <pc:sldMk cId="1235894608" sldId="348"/>
            <ac:spMk id="2" creationId="{74536222-419A-6C3E-00A5-CC316F2E768B}"/>
          </ac:spMkLst>
        </pc:spChg>
      </pc:sldChg>
      <pc:sldChg chg="addSp modSp mod">
        <pc:chgData name="Mark S Sherman" userId="13c690be-9286-4b7f-b5ab-4f9d6bd19bb4" providerId="ADAL" clId="{B7D9E21A-A591-4C24-BDD0-23253510265A}" dt="2025-10-21T21:08:42.686" v="2137" actId="13926"/>
        <pc:sldMkLst>
          <pc:docMk/>
          <pc:sldMk cId="2648979615" sldId="349"/>
        </pc:sldMkLst>
        <pc:spChg chg="add mod">
          <ac:chgData name="Mark S Sherman" userId="13c690be-9286-4b7f-b5ab-4f9d6bd19bb4" providerId="ADAL" clId="{B7D9E21A-A591-4C24-BDD0-23253510265A}" dt="2025-10-21T21:08:42.686" v="2137" actId="13926"/>
          <ac:spMkLst>
            <pc:docMk/>
            <pc:sldMk cId="2648979615" sldId="349"/>
            <ac:spMk id="2" creationId="{A63198C5-6878-6F14-C960-92ACECD8687D}"/>
          </ac:spMkLst>
        </pc:spChg>
      </pc:sldChg>
      <pc:sldChg chg="modSp mod">
        <pc:chgData name="Mark S Sherman" userId="13c690be-9286-4b7f-b5ab-4f9d6bd19bb4" providerId="ADAL" clId="{B7D9E21A-A591-4C24-BDD0-23253510265A}" dt="2025-10-21T21:34:59.634" v="3646" actId="313"/>
        <pc:sldMkLst>
          <pc:docMk/>
          <pc:sldMk cId="2668870981" sldId="350"/>
        </pc:sldMkLst>
        <pc:spChg chg="mod">
          <ac:chgData name="Mark S Sherman" userId="13c690be-9286-4b7f-b5ab-4f9d6bd19bb4" providerId="ADAL" clId="{B7D9E21A-A591-4C24-BDD0-23253510265A}" dt="2025-10-21T21:34:59.634" v="3646" actId="313"/>
          <ac:spMkLst>
            <pc:docMk/>
            <pc:sldMk cId="2668870981" sldId="350"/>
            <ac:spMk id="2" creationId="{7C911F90-C43B-A990-8C5C-A71E85C36511}"/>
          </ac:spMkLst>
        </pc:spChg>
      </pc:sldChg>
      <pc:sldChg chg="modSp mod">
        <pc:chgData name="Mark S Sherman" userId="13c690be-9286-4b7f-b5ab-4f9d6bd19bb4" providerId="ADAL" clId="{B7D9E21A-A591-4C24-BDD0-23253510265A}" dt="2025-10-21T21:35:05.019" v="3652" actId="313"/>
        <pc:sldMkLst>
          <pc:docMk/>
          <pc:sldMk cId="547884361" sldId="351"/>
        </pc:sldMkLst>
        <pc:spChg chg="mod">
          <ac:chgData name="Mark S Sherman" userId="13c690be-9286-4b7f-b5ab-4f9d6bd19bb4" providerId="ADAL" clId="{B7D9E21A-A591-4C24-BDD0-23253510265A}" dt="2025-10-21T21:35:05.019" v="3652" actId="313"/>
          <ac:spMkLst>
            <pc:docMk/>
            <pc:sldMk cId="547884361" sldId="351"/>
            <ac:spMk id="2" creationId="{CD7DB0FE-F8E9-3DC8-FEBD-EEB37F7528BE}"/>
          </ac:spMkLst>
        </pc:spChg>
      </pc:sldChg>
      <pc:sldChg chg="addSp modSp mod">
        <pc:chgData name="Mark S Sherman" userId="13c690be-9286-4b7f-b5ab-4f9d6bd19bb4" providerId="ADAL" clId="{B7D9E21A-A591-4C24-BDD0-23253510265A}" dt="2025-10-21T21:17:53.921" v="2774" actId="1076"/>
        <pc:sldMkLst>
          <pc:docMk/>
          <pc:sldMk cId="1965675050" sldId="352"/>
        </pc:sldMkLst>
        <pc:spChg chg="add mod">
          <ac:chgData name="Mark S Sherman" userId="13c690be-9286-4b7f-b5ab-4f9d6bd19bb4" providerId="ADAL" clId="{B7D9E21A-A591-4C24-BDD0-23253510265A}" dt="2025-10-21T21:16:53.079" v="2723" actId="13926"/>
          <ac:spMkLst>
            <pc:docMk/>
            <pc:sldMk cId="1965675050" sldId="352"/>
            <ac:spMk id="2" creationId="{46F5AA9D-C23B-ED53-20C3-615E7E2589F2}"/>
          </ac:spMkLst>
        </pc:spChg>
        <pc:spChg chg="add mod">
          <ac:chgData name="Mark S Sherman" userId="13c690be-9286-4b7f-b5ab-4f9d6bd19bb4" providerId="ADAL" clId="{B7D9E21A-A591-4C24-BDD0-23253510265A}" dt="2025-10-21T21:17:53.921" v="2774" actId="1076"/>
          <ac:spMkLst>
            <pc:docMk/>
            <pc:sldMk cId="1965675050" sldId="352"/>
            <ac:spMk id="4" creationId="{EE061FC5-CFE3-BDFA-68B7-0678C96E898D}"/>
          </ac:spMkLst>
        </pc:spChg>
      </pc:sldChg>
      <pc:sldChg chg="modSp mod">
        <pc:chgData name="Mark S Sherman" userId="13c690be-9286-4b7f-b5ab-4f9d6bd19bb4" providerId="ADAL" clId="{B7D9E21A-A591-4C24-BDD0-23253510265A}" dt="2025-10-21T21:35:25.938" v="3659" actId="313"/>
        <pc:sldMkLst>
          <pc:docMk/>
          <pc:sldMk cId="1637816911" sldId="353"/>
        </pc:sldMkLst>
        <pc:spChg chg="mod">
          <ac:chgData name="Mark S Sherman" userId="13c690be-9286-4b7f-b5ab-4f9d6bd19bb4" providerId="ADAL" clId="{B7D9E21A-A591-4C24-BDD0-23253510265A}" dt="2025-10-21T21:35:25.938" v="3659" actId="313"/>
          <ac:spMkLst>
            <pc:docMk/>
            <pc:sldMk cId="1637816911" sldId="353"/>
            <ac:spMk id="2" creationId="{9D1867CA-05C1-57BD-8094-A817FEF52301}"/>
          </ac:spMkLst>
        </pc:spChg>
      </pc:sldChg>
      <pc:sldChg chg="modSp mod">
        <pc:chgData name="Mark S Sherman" userId="13c690be-9286-4b7f-b5ab-4f9d6bd19bb4" providerId="ADAL" clId="{B7D9E21A-A591-4C24-BDD0-23253510265A}" dt="2025-10-21T21:35:26.820" v="3660" actId="313"/>
        <pc:sldMkLst>
          <pc:docMk/>
          <pc:sldMk cId="968696672" sldId="354"/>
        </pc:sldMkLst>
        <pc:spChg chg="mod">
          <ac:chgData name="Mark S Sherman" userId="13c690be-9286-4b7f-b5ab-4f9d6bd19bb4" providerId="ADAL" clId="{B7D9E21A-A591-4C24-BDD0-23253510265A}" dt="2025-10-21T21:35:26.820" v="3660" actId="313"/>
          <ac:spMkLst>
            <pc:docMk/>
            <pc:sldMk cId="968696672" sldId="354"/>
            <ac:spMk id="2" creationId="{77227684-B668-F40C-B227-5D45C280E8F9}"/>
          </ac:spMkLst>
        </pc:spChg>
      </pc:sldChg>
      <pc:sldChg chg="modSp mod">
        <pc:chgData name="Mark S Sherman" userId="13c690be-9286-4b7f-b5ab-4f9d6bd19bb4" providerId="ADAL" clId="{B7D9E21A-A591-4C24-BDD0-23253510265A}" dt="2025-10-21T21:35:36.116" v="3666" actId="313"/>
        <pc:sldMkLst>
          <pc:docMk/>
          <pc:sldMk cId="3329728140" sldId="355"/>
        </pc:sldMkLst>
        <pc:spChg chg="mod">
          <ac:chgData name="Mark S Sherman" userId="13c690be-9286-4b7f-b5ab-4f9d6bd19bb4" providerId="ADAL" clId="{B7D9E21A-A591-4C24-BDD0-23253510265A}" dt="2025-10-21T21:35:36.116" v="3666" actId="313"/>
          <ac:spMkLst>
            <pc:docMk/>
            <pc:sldMk cId="3329728140" sldId="355"/>
            <ac:spMk id="2" creationId="{C762D104-3019-FC4B-F34E-6E34522BA70F}"/>
          </ac:spMkLst>
        </pc:spChg>
      </pc:sldChg>
      <pc:sldChg chg="addSp modSp mod">
        <pc:chgData name="Mark S Sherman" userId="13c690be-9286-4b7f-b5ab-4f9d6bd19bb4" providerId="ADAL" clId="{B7D9E21A-A591-4C24-BDD0-23253510265A}" dt="2025-10-21T21:24:43.427" v="3284" actId="20577"/>
        <pc:sldMkLst>
          <pc:docMk/>
          <pc:sldMk cId="2443523495" sldId="356"/>
        </pc:sldMkLst>
        <pc:spChg chg="add mod">
          <ac:chgData name="Mark S Sherman" userId="13c690be-9286-4b7f-b5ab-4f9d6bd19bb4" providerId="ADAL" clId="{B7D9E21A-A591-4C24-BDD0-23253510265A}" dt="2025-10-21T21:24:43.427" v="3284" actId="20577"/>
          <ac:spMkLst>
            <pc:docMk/>
            <pc:sldMk cId="2443523495" sldId="356"/>
            <ac:spMk id="2" creationId="{EAD192D8-2EBE-D5C1-9E66-44E23BBB2688}"/>
          </ac:spMkLst>
        </pc:spChg>
        <pc:spChg chg="add mod">
          <ac:chgData name="Mark S Sherman" userId="13c690be-9286-4b7f-b5ab-4f9d6bd19bb4" providerId="ADAL" clId="{B7D9E21A-A591-4C24-BDD0-23253510265A}" dt="2025-10-21T21:24:28.500" v="3248" actId="20577"/>
          <ac:spMkLst>
            <pc:docMk/>
            <pc:sldMk cId="2443523495" sldId="356"/>
            <ac:spMk id="4" creationId="{E9D9FB93-A2A3-4F65-038C-E59CE2C4FAB6}"/>
          </ac:spMkLst>
        </pc:spChg>
      </pc:sldChg>
      <pc:sldChg chg="del">
        <pc:chgData name="Mark S Sherman" userId="13c690be-9286-4b7f-b5ab-4f9d6bd19bb4" providerId="ADAL" clId="{B7D9E21A-A591-4C24-BDD0-23253510265A}" dt="2025-10-21T20:26:06.850" v="716" actId="47"/>
        <pc:sldMkLst>
          <pc:docMk/>
          <pc:sldMk cId="2751441162" sldId="357"/>
        </pc:sldMkLst>
      </pc:sldChg>
      <pc:sldChg chg="modSp mod">
        <pc:chgData name="Mark S Sherman" userId="13c690be-9286-4b7f-b5ab-4f9d6bd19bb4" providerId="ADAL" clId="{B7D9E21A-A591-4C24-BDD0-23253510265A}" dt="2025-10-21T21:35:37.658" v="3667" actId="313"/>
        <pc:sldMkLst>
          <pc:docMk/>
          <pc:sldMk cId="779576214" sldId="362"/>
        </pc:sldMkLst>
        <pc:spChg chg="mod">
          <ac:chgData name="Mark S Sherman" userId="13c690be-9286-4b7f-b5ab-4f9d6bd19bb4" providerId="ADAL" clId="{B7D9E21A-A591-4C24-BDD0-23253510265A}" dt="2025-10-21T21:35:37.658" v="3667" actId="313"/>
          <ac:spMkLst>
            <pc:docMk/>
            <pc:sldMk cId="779576214" sldId="362"/>
            <ac:spMk id="2" creationId="{5E96E26E-7CD8-D723-F65E-2B84B3FC7880}"/>
          </ac:spMkLst>
        </pc:spChg>
      </pc:sldChg>
      <pc:sldChg chg="del">
        <pc:chgData name="Mark S Sherman" userId="13c690be-9286-4b7f-b5ab-4f9d6bd19bb4" providerId="ADAL" clId="{B7D9E21A-A591-4C24-BDD0-23253510265A}" dt="2025-10-21T20:26:05.282" v="715" actId="47"/>
        <pc:sldMkLst>
          <pc:docMk/>
          <pc:sldMk cId="2741060395" sldId="367"/>
        </pc:sldMkLst>
      </pc:sldChg>
      <pc:sldChg chg="del">
        <pc:chgData name="Mark S Sherman" userId="13c690be-9286-4b7f-b5ab-4f9d6bd19bb4" providerId="ADAL" clId="{B7D9E21A-A591-4C24-BDD0-23253510265A}" dt="2025-10-21T21:28:53.918" v="3521" actId="47"/>
        <pc:sldMkLst>
          <pc:docMk/>
          <pc:sldMk cId="1638687297" sldId="368"/>
        </pc:sldMkLst>
      </pc:sldChg>
      <pc:sldChg chg="modSp add mod ord">
        <pc:chgData name="Mark S Sherman" userId="13c690be-9286-4b7f-b5ab-4f9d6bd19bb4" providerId="ADAL" clId="{B7D9E21A-A591-4C24-BDD0-23253510265A}" dt="2025-10-22T14:45:20.169" v="5058" actId="20577"/>
        <pc:sldMkLst>
          <pc:docMk/>
          <pc:sldMk cId="3626765592" sldId="369"/>
        </pc:sldMkLst>
        <pc:spChg chg="mod">
          <ac:chgData name="Mark S Sherman" userId="13c690be-9286-4b7f-b5ab-4f9d6bd19bb4" providerId="ADAL" clId="{B7D9E21A-A591-4C24-BDD0-23253510265A}" dt="2025-10-21T20:04:28.739" v="172" actId="20577"/>
          <ac:spMkLst>
            <pc:docMk/>
            <pc:sldMk cId="3626765592" sldId="369"/>
            <ac:spMk id="2" creationId="{BCADD8AC-2EFD-85DB-A8C9-6FA93EAB2456}"/>
          </ac:spMkLst>
        </pc:spChg>
        <pc:spChg chg="mod">
          <ac:chgData name="Mark S Sherman" userId="13c690be-9286-4b7f-b5ab-4f9d6bd19bb4" providerId="ADAL" clId="{B7D9E21A-A591-4C24-BDD0-23253510265A}" dt="2025-10-21T20:24:17.211" v="658" actId="21"/>
          <ac:spMkLst>
            <pc:docMk/>
            <pc:sldMk cId="3626765592" sldId="369"/>
            <ac:spMk id="8" creationId="{86DA8937-00A6-FA40-1499-2E9C4F91F58D}"/>
          </ac:spMkLst>
        </pc:spChg>
        <pc:spChg chg="mod">
          <ac:chgData name="Mark S Sherman" userId="13c690be-9286-4b7f-b5ab-4f9d6bd19bb4" providerId="ADAL" clId="{B7D9E21A-A591-4C24-BDD0-23253510265A}" dt="2025-10-22T14:45:20.169" v="5058" actId="20577"/>
          <ac:spMkLst>
            <pc:docMk/>
            <pc:sldMk cId="3626765592" sldId="369"/>
            <ac:spMk id="9" creationId="{36703E69-63AB-715E-87D1-7F46CDF86370}"/>
          </ac:spMkLst>
        </pc:spChg>
      </pc:sldChg>
      <pc:sldChg chg="new del">
        <pc:chgData name="Mark S Sherman" userId="13c690be-9286-4b7f-b5ab-4f9d6bd19bb4" providerId="ADAL" clId="{B7D9E21A-A591-4C24-BDD0-23253510265A}" dt="2025-10-21T20:33:19.790" v="1311" actId="47"/>
        <pc:sldMkLst>
          <pc:docMk/>
          <pc:sldMk cId="1898371553" sldId="370"/>
        </pc:sldMkLst>
      </pc:sldChg>
      <pc:sldChg chg="modSp add mod">
        <pc:chgData name="Mark S Sherman" userId="13c690be-9286-4b7f-b5ab-4f9d6bd19bb4" providerId="ADAL" clId="{B7D9E21A-A591-4C24-BDD0-23253510265A}" dt="2025-10-21T21:34:51.315" v="3642" actId="313"/>
        <pc:sldMkLst>
          <pc:docMk/>
          <pc:sldMk cId="3240544589" sldId="371"/>
        </pc:sldMkLst>
        <pc:spChg chg="mod">
          <ac:chgData name="Mark S Sherman" userId="13c690be-9286-4b7f-b5ab-4f9d6bd19bb4" providerId="ADAL" clId="{B7D9E21A-A591-4C24-BDD0-23253510265A}" dt="2025-10-21T21:34:51.315" v="3642" actId="313"/>
          <ac:spMkLst>
            <pc:docMk/>
            <pc:sldMk cId="3240544589" sldId="371"/>
            <ac:spMk id="2" creationId="{B9B9A893-6E05-3861-C4CE-4138B0EAD9D6}"/>
          </ac:spMkLst>
        </pc:spChg>
        <pc:spChg chg="mod">
          <ac:chgData name="Mark S Sherman" userId="13c690be-9286-4b7f-b5ab-4f9d6bd19bb4" providerId="ADAL" clId="{B7D9E21A-A591-4C24-BDD0-23253510265A}" dt="2025-10-21T20:32:56.678" v="1310" actId="20577"/>
          <ac:spMkLst>
            <pc:docMk/>
            <pc:sldMk cId="3240544589" sldId="371"/>
            <ac:spMk id="3" creationId="{F8403191-9452-0AEB-F18F-AA409D3EF08F}"/>
          </ac:spMkLst>
        </pc:spChg>
      </pc:sldChg>
      <pc:sldChg chg="modSp add mod">
        <pc:chgData name="Mark S Sherman" userId="13c690be-9286-4b7f-b5ab-4f9d6bd19bb4" providerId="ADAL" clId="{B7D9E21A-A591-4C24-BDD0-23253510265A}" dt="2025-10-22T14:47:34.625" v="5063" actId="20577"/>
        <pc:sldMkLst>
          <pc:docMk/>
          <pc:sldMk cId="892494162" sldId="372"/>
        </pc:sldMkLst>
        <pc:spChg chg="mod">
          <ac:chgData name="Mark S Sherman" userId="13c690be-9286-4b7f-b5ab-4f9d6bd19bb4" providerId="ADAL" clId="{B7D9E21A-A591-4C24-BDD0-23253510265A}" dt="2025-10-21T21:34:58.739" v="3645" actId="313"/>
          <ac:spMkLst>
            <pc:docMk/>
            <pc:sldMk cId="892494162" sldId="372"/>
            <ac:spMk id="2" creationId="{D6F442A7-11E0-F2EB-9C99-A5A2EB9485EE}"/>
          </ac:spMkLst>
        </pc:spChg>
        <pc:spChg chg="mod">
          <ac:chgData name="Mark S Sherman" userId="13c690be-9286-4b7f-b5ab-4f9d6bd19bb4" providerId="ADAL" clId="{B7D9E21A-A591-4C24-BDD0-23253510265A}" dt="2025-10-22T14:47:34.625" v="5063" actId="20577"/>
          <ac:spMkLst>
            <pc:docMk/>
            <pc:sldMk cId="892494162" sldId="372"/>
            <ac:spMk id="3" creationId="{1A9C4C90-8C04-1A1D-64C8-4253942E7530}"/>
          </ac:spMkLst>
        </pc:spChg>
      </pc:sldChg>
      <pc:sldChg chg="addSp modSp new mod">
        <pc:chgData name="Mark S Sherman" userId="13c690be-9286-4b7f-b5ab-4f9d6bd19bb4" providerId="ADAL" clId="{B7D9E21A-A591-4C24-BDD0-23253510265A}" dt="2025-10-21T20:43:16.229" v="1795" actId="1076"/>
        <pc:sldMkLst>
          <pc:docMk/>
          <pc:sldMk cId="1394498723" sldId="373"/>
        </pc:sldMkLst>
        <pc:picChg chg="add mod">
          <ac:chgData name="Mark S Sherman" userId="13c690be-9286-4b7f-b5ab-4f9d6bd19bb4" providerId="ADAL" clId="{B7D9E21A-A591-4C24-BDD0-23253510265A}" dt="2025-10-21T20:43:16.229" v="1795" actId="1076"/>
          <ac:picMkLst>
            <pc:docMk/>
            <pc:sldMk cId="1394498723" sldId="373"/>
            <ac:picMk id="3" creationId="{D5180B16-593E-ABB9-1776-688C9F098A09}"/>
          </ac:picMkLst>
        </pc:picChg>
      </pc:sldChg>
      <pc:sldChg chg="modSp add mod">
        <pc:chgData name="Mark S Sherman" userId="13c690be-9286-4b7f-b5ab-4f9d6bd19bb4" providerId="ADAL" clId="{B7D9E21A-A591-4C24-BDD0-23253510265A}" dt="2025-10-22T14:16:26.070" v="3914" actId="20577"/>
        <pc:sldMkLst>
          <pc:docMk/>
          <pc:sldMk cId="3558556078" sldId="374"/>
        </pc:sldMkLst>
        <pc:spChg chg="mod">
          <ac:chgData name="Mark S Sherman" userId="13c690be-9286-4b7f-b5ab-4f9d6bd19bb4" providerId="ADAL" clId="{B7D9E21A-A591-4C24-BDD0-23253510265A}" dt="2025-10-21T21:35:01.386" v="3648" actId="313"/>
          <ac:spMkLst>
            <pc:docMk/>
            <pc:sldMk cId="3558556078" sldId="374"/>
            <ac:spMk id="2" creationId="{69374A2F-4CC9-8BB2-F2B8-F9A6A9C324FA}"/>
          </ac:spMkLst>
        </pc:spChg>
        <pc:spChg chg="mod">
          <ac:chgData name="Mark S Sherman" userId="13c690be-9286-4b7f-b5ab-4f9d6bd19bb4" providerId="ADAL" clId="{B7D9E21A-A591-4C24-BDD0-23253510265A}" dt="2025-10-22T14:16:26.070" v="3914" actId="20577"/>
          <ac:spMkLst>
            <pc:docMk/>
            <pc:sldMk cId="3558556078" sldId="374"/>
            <ac:spMk id="3" creationId="{D25DA0A3-7790-B901-FD10-4572ADD3A8C0}"/>
          </ac:spMkLst>
        </pc:spChg>
      </pc:sldChg>
      <pc:sldChg chg="modSp add mod">
        <pc:chgData name="Mark S Sherman" userId="13c690be-9286-4b7f-b5ab-4f9d6bd19bb4" providerId="ADAL" clId="{B7D9E21A-A591-4C24-BDD0-23253510265A}" dt="2025-10-22T14:18:58.880" v="3995" actId="20577"/>
        <pc:sldMkLst>
          <pc:docMk/>
          <pc:sldMk cId="2431791865" sldId="375"/>
        </pc:sldMkLst>
        <pc:spChg chg="mod">
          <ac:chgData name="Mark S Sherman" userId="13c690be-9286-4b7f-b5ab-4f9d6bd19bb4" providerId="ADAL" clId="{B7D9E21A-A591-4C24-BDD0-23253510265A}" dt="2025-10-21T21:35:06.786" v="3654" actId="313"/>
          <ac:spMkLst>
            <pc:docMk/>
            <pc:sldMk cId="2431791865" sldId="375"/>
            <ac:spMk id="2" creationId="{54C4DAF0-FE9D-F781-89C2-F4D5107F7058}"/>
          </ac:spMkLst>
        </pc:spChg>
        <pc:spChg chg="mod">
          <ac:chgData name="Mark S Sherman" userId="13c690be-9286-4b7f-b5ab-4f9d6bd19bb4" providerId="ADAL" clId="{B7D9E21A-A591-4C24-BDD0-23253510265A}" dt="2025-10-22T14:18:58.880" v="3995" actId="20577"/>
          <ac:spMkLst>
            <pc:docMk/>
            <pc:sldMk cId="2431791865" sldId="375"/>
            <ac:spMk id="3" creationId="{B347D117-1AC6-F12D-2774-4E299AD4C0E8}"/>
          </ac:spMkLst>
        </pc:spChg>
      </pc:sldChg>
      <pc:sldChg chg="addSp modSp new mod">
        <pc:chgData name="Mark S Sherman" userId="13c690be-9286-4b7f-b5ab-4f9d6bd19bb4" providerId="ADAL" clId="{B7D9E21A-A591-4C24-BDD0-23253510265A}" dt="2025-10-21T21:11:29.535" v="2289" actId="1076"/>
        <pc:sldMkLst>
          <pc:docMk/>
          <pc:sldMk cId="3995490972" sldId="376"/>
        </pc:sldMkLst>
        <pc:picChg chg="add mod">
          <ac:chgData name="Mark S Sherman" userId="13c690be-9286-4b7f-b5ab-4f9d6bd19bb4" providerId="ADAL" clId="{B7D9E21A-A591-4C24-BDD0-23253510265A}" dt="2025-10-21T21:11:29.535" v="2289" actId="1076"/>
          <ac:picMkLst>
            <pc:docMk/>
            <pc:sldMk cId="3995490972" sldId="376"/>
            <ac:picMk id="3" creationId="{561AE3B5-63C5-FBF1-EE40-3B7913354859}"/>
          </ac:picMkLst>
        </pc:picChg>
      </pc:sldChg>
      <pc:sldChg chg="new del">
        <pc:chgData name="Mark S Sherman" userId="13c690be-9286-4b7f-b5ab-4f9d6bd19bb4" providerId="ADAL" clId="{B7D9E21A-A591-4C24-BDD0-23253510265A}" dt="2025-10-21T21:15:53.873" v="2684" actId="47"/>
        <pc:sldMkLst>
          <pc:docMk/>
          <pc:sldMk cId="2491012055" sldId="377"/>
        </pc:sldMkLst>
      </pc:sldChg>
      <pc:sldChg chg="addSp modSp new mod ord">
        <pc:chgData name="Mark S Sherman" userId="13c690be-9286-4b7f-b5ab-4f9d6bd19bb4" providerId="ADAL" clId="{B7D9E21A-A591-4C24-BDD0-23253510265A}" dt="2025-10-21T21:16:11.402" v="2686"/>
        <pc:sldMkLst>
          <pc:docMk/>
          <pc:sldMk cId="2364829358" sldId="378"/>
        </pc:sldMkLst>
        <pc:picChg chg="add mod">
          <ac:chgData name="Mark S Sherman" userId="13c690be-9286-4b7f-b5ab-4f9d6bd19bb4" providerId="ADAL" clId="{B7D9E21A-A591-4C24-BDD0-23253510265A}" dt="2025-10-21T21:15:49.679" v="2681" actId="1076"/>
          <ac:picMkLst>
            <pc:docMk/>
            <pc:sldMk cId="2364829358" sldId="378"/>
            <ac:picMk id="3" creationId="{18F88983-0A2D-ADB8-1D15-F5AFE2EE1C70}"/>
          </ac:picMkLst>
        </pc:picChg>
      </pc:sldChg>
      <pc:sldChg chg="modSp add mod modNotesTx">
        <pc:chgData name="Mark S Sherman" userId="13c690be-9286-4b7f-b5ab-4f9d6bd19bb4" providerId="ADAL" clId="{B7D9E21A-A591-4C24-BDD0-23253510265A}" dt="2025-10-22T14:20:33.862" v="4009" actId="20577"/>
        <pc:sldMkLst>
          <pc:docMk/>
          <pc:sldMk cId="1907156671" sldId="379"/>
        </pc:sldMkLst>
        <pc:spChg chg="mod">
          <ac:chgData name="Mark S Sherman" userId="13c690be-9286-4b7f-b5ab-4f9d6bd19bb4" providerId="ADAL" clId="{B7D9E21A-A591-4C24-BDD0-23253510265A}" dt="2025-10-21T21:35:30.074" v="3662" actId="313"/>
          <ac:spMkLst>
            <pc:docMk/>
            <pc:sldMk cId="1907156671" sldId="379"/>
            <ac:spMk id="2" creationId="{7B50EDB9-1105-C962-055C-AF0DD76DC7B8}"/>
          </ac:spMkLst>
        </pc:spChg>
        <pc:spChg chg="mod">
          <ac:chgData name="Mark S Sherman" userId="13c690be-9286-4b7f-b5ab-4f9d6bd19bb4" providerId="ADAL" clId="{B7D9E21A-A591-4C24-BDD0-23253510265A}" dt="2025-10-22T14:20:33.862" v="4009" actId="20577"/>
          <ac:spMkLst>
            <pc:docMk/>
            <pc:sldMk cId="1907156671" sldId="379"/>
            <ac:spMk id="3" creationId="{6A9EB677-6A8F-3D77-E8A9-D879B1A78000}"/>
          </ac:spMkLst>
        </pc:spChg>
      </pc:sldChg>
      <pc:sldChg chg="addSp modSp new mod">
        <pc:chgData name="Mark S Sherman" userId="13c690be-9286-4b7f-b5ab-4f9d6bd19bb4" providerId="ADAL" clId="{B7D9E21A-A591-4C24-BDD0-23253510265A}" dt="2025-10-21T21:25:29.318" v="3288" actId="1076"/>
        <pc:sldMkLst>
          <pc:docMk/>
          <pc:sldMk cId="1724815040" sldId="380"/>
        </pc:sldMkLst>
        <pc:picChg chg="add mod">
          <ac:chgData name="Mark S Sherman" userId="13c690be-9286-4b7f-b5ab-4f9d6bd19bb4" providerId="ADAL" clId="{B7D9E21A-A591-4C24-BDD0-23253510265A}" dt="2025-10-21T21:25:29.318" v="3288" actId="1076"/>
          <ac:picMkLst>
            <pc:docMk/>
            <pc:sldMk cId="1724815040" sldId="380"/>
            <ac:picMk id="3" creationId="{32D36FAC-3E47-2FE7-33D6-7709327E9F4D}"/>
          </ac:picMkLst>
        </pc:picChg>
      </pc:sldChg>
      <pc:sldChg chg="add">
        <pc:chgData name="Mark S Sherman" userId="13c690be-9286-4b7f-b5ab-4f9d6bd19bb4" providerId="ADAL" clId="{B7D9E21A-A591-4C24-BDD0-23253510265A}" dt="2025-10-22T13:19:56.162" v="3810"/>
        <pc:sldMkLst>
          <pc:docMk/>
          <pc:sldMk cId="1700984198" sldId="381"/>
        </pc:sldMkLst>
      </pc:sldChg>
      <pc:sldChg chg="addSp delSp modSp new del mod ord">
        <pc:chgData name="Mark S Sherman" userId="13c690be-9286-4b7f-b5ab-4f9d6bd19bb4" providerId="ADAL" clId="{B7D9E21A-A591-4C24-BDD0-23253510265A}" dt="2025-10-22T14:12:37.135" v="3902" actId="47"/>
        <pc:sldMkLst>
          <pc:docMk/>
          <pc:sldMk cId="4190114227" sldId="382"/>
        </pc:sldMkLst>
      </pc:sldChg>
      <pc:sldChg chg="addSp delSp modSp add mod">
        <pc:chgData name="Mark S Sherman" userId="13c690be-9286-4b7f-b5ab-4f9d6bd19bb4" providerId="ADAL" clId="{B7D9E21A-A591-4C24-BDD0-23253510265A}" dt="2025-10-22T14:12:12.587" v="3901" actId="14100"/>
        <pc:sldMkLst>
          <pc:docMk/>
          <pc:sldMk cId="1821424602" sldId="383"/>
        </pc:sldMkLst>
        <pc:spChg chg="add mod">
          <ac:chgData name="Mark S Sherman" userId="13c690be-9286-4b7f-b5ab-4f9d6bd19bb4" providerId="ADAL" clId="{B7D9E21A-A591-4C24-BDD0-23253510265A}" dt="2025-10-22T14:12:07.900" v="3900" actId="14100"/>
          <ac:spMkLst>
            <pc:docMk/>
            <pc:sldMk cId="1821424602" sldId="383"/>
            <ac:spMk id="4" creationId="{F0C6272C-4534-542C-DEF9-47A2CE1844E1}"/>
          </ac:spMkLst>
        </pc:spChg>
        <pc:spChg chg="add mod">
          <ac:chgData name="Mark S Sherman" userId="13c690be-9286-4b7f-b5ab-4f9d6bd19bb4" providerId="ADAL" clId="{B7D9E21A-A591-4C24-BDD0-23253510265A}" dt="2025-10-22T14:11:42.716" v="3894" actId="1076"/>
          <ac:spMkLst>
            <pc:docMk/>
            <pc:sldMk cId="1821424602" sldId="383"/>
            <ac:spMk id="5" creationId="{8A9E6B91-21F0-143E-F9C6-AA2219053CF9}"/>
          </ac:spMkLst>
        </pc:spChg>
        <pc:spChg chg="add mod">
          <ac:chgData name="Mark S Sherman" userId="13c690be-9286-4b7f-b5ab-4f9d6bd19bb4" providerId="ADAL" clId="{B7D9E21A-A591-4C24-BDD0-23253510265A}" dt="2025-10-22T14:12:12.587" v="3901" actId="14100"/>
          <ac:spMkLst>
            <pc:docMk/>
            <pc:sldMk cId="1821424602" sldId="383"/>
            <ac:spMk id="6" creationId="{8F9FF883-FF64-4C89-57FD-A2DB9347DCC6}"/>
          </ac:spMkLst>
        </pc:spChg>
        <pc:picChg chg="add mod">
          <ac:chgData name="Mark S Sherman" userId="13c690be-9286-4b7f-b5ab-4f9d6bd19bb4" providerId="ADAL" clId="{B7D9E21A-A591-4C24-BDD0-23253510265A}" dt="2025-10-22T14:11:06.884" v="3887"/>
          <ac:picMkLst>
            <pc:docMk/>
            <pc:sldMk cId="1821424602" sldId="383"/>
            <ac:picMk id="3" creationId="{13B2FC7C-50E5-6B05-4B3F-2CFC737F0B8F}"/>
          </ac:picMkLst>
        </pc:picChg>
      </pc:sldChg>
      <pc:sldChg chg="modSp add mod">
        <pc:chgData name="Mark S Sherman" userId="13c690be-9286-4b7f-b5ab-4f9d6bd19bb4" providerId="ADAL" clId="{B7D9E21A-A591-4C24-BDD0-23253510265A}" dt="2025-10-22T14:29:05.305" v="4866" actId="20577"/>
        <pc:sldMkLst>
          <pc:docMk/>
          <pc:sldMk cId="4258169410" sldId="384"/>
        </pc:sldMkLst>
        <pc:spChg chg="mod">
          <ac:chgData name="Mark S Sherman" userId="13c690be-9286-4b7f-b5ab-4f9d6bd19bb4" providerId="ADAL" clId="{B7D9E21A-A591-4C24-BDD0-23253510265A}" dt="2025-10-22T14:29:05.305" v="4866" actId="20577"/>
          <ac:spMkLst>
            <pc:docMk/>
            <pc:sldMk cId="4258169410" sldId="384"/>
            <ac:spMk id="3" creationId="{C1DFBB8D-7BA9-A3EB-F0F6-31F131E39997}"/>
          </ac:spMkLst>
        </pc:spChg>
      </pc:sldChg>
      <pc:sldChg chg="modSp new mod">
        <pc:chgData name="Mark S Sherman" userId="13c690be-9286-4b7f-b5ab-4f9d6bd19bb4" providerId="ADAL" clId="{B7D9E21A-A591-4C24-BDD0-23253510265A}" dt="2025-10-22T14:34:28.785" v="4989" actId="6549"/>
        <pc:sldMkLst>
          <pc:docMk/>
          <pc:sldMk cId="3304007574" sldId="385"/>
        </pc:sldMkLst>
        <pc:spChg chg="mod">
          <ac:chgData name="Mark S Sherman" userId="13c690be-9286-4b7f-b5ab-4f9d6bd19bb4" providerId="ADAL" clId="{B7D9E21A-A591-4C24-BDD0-23253510265A}" dt="2025-10-22T14:34:28.785" v="4989" actId="6549"/>
          <ac:spMkLst>
            <pc:docMk/>
            <pc:sldMk cId="3304007574" sldId="385"/>
            <ac:spMk id="2" creationId="{6AF0EAEC-2087-6258-3828-E46569867CD1}"/>
          </ac:spMkLst>
        </pc:spChg>
        <pc:spChg chg="mod">
          <ac:chgData name="Mark S Sherman" userId="13c690be-9286-4b7f-b5ab-4f9d6bd19bb4" providerId="ADAL" clId="{B7D9E21A-A591-4C24-BDD0-23253510265A}" dt="2025-10-22T14:33:17.049" v="4961" actId="20577"/>
          <ac:spMkLst>
            <pc:docMk/>
            <pc:sldMk cId="3304007574" sldId="385"/>
            <ac:spMk id="3" creationId="{E87BABC4-8793-9092-5C5D-4366AD4B6533}"/>
          </ac:spMkLst>
        </pc:spChg>
      </pc:sldChg>
    </pc:docChg>
  </pc:docChgLst>
</pc:chgInfo>
</file>

<file path=ppt/comments/modernComment_164_91A535A7.xml><?xml version="1.0" encoding="utf-8"?>
<p188:cmLst xmlns:a="http://schemas.openxmlformats.org/drawingml/2006/main" xmlns:r="http://schemas.openxmlformats.org/officeDocument/2006/relationships" xmlns:p188="http://schemas.microsoft.com/office/powerpoint/2018/8/main">
  <p188:cm id="{E5C27A1E-5725-4008-8CD3-EFD6A034CC89}" authorId="{520088CC-90D5-3EB1-46D8-FD3D5361036A}" created="2025-10-30T21:05:06.189">
    <ac:txMkLst xmlns:ac="http://schemas.microsoft.com/office/drawing/2013/main/command">
      <pc:docMk xmlns:pc="http://schemas.microsoft.com/office/powerpoint/2013/main/command"/>
      <pc:sldMk xmlns:pc="http://schemas.microsoft.com/office/powerpoint/2013/main/command" cId="2443523495" sldId="356"/>
      <ac:spMk id="2" creationId="{EAD192D8-2EBE-D5C1-9E66-44E23BBB2688}"/>
      <ac:txMk cp="13" len="1">
        <ac:context len="35" hash="1165189750"/>
      </ac:txMk>
    </ac:txMkLst>
    <p188:pos x="1526511" y="218702"/>
    <p188:txBody>
      <a:bodyPr/>
      <a:lstStyle/>
      <a:p>
        <a:r>
          <a:rPr lang="en-US"/>
          <a:t>I edited “Sentinal”-&gt;”Sentinel”</a:t>
        </a:r>
      </a:p>
    </p188:txBody>
  </p188:cm>
</p188:cmLst>
</file>

<file path=ppt/comments/modernComment_180_FDCE8242.xml><?xml version="1.0" encoding="utf-8"?>
<p188:cmLst xmlns:a="http://schemas.openxmlformats.org/drawingml/2006/main" xmlns:r="http://schemas.openxmlformats.org/officeDocument/2006/relationships" xmlns:p188="http://schemas.microsoft.com/office/powerpoint/2018/8/main">
  <p188:cm id="{EFAE80F6-49C4-4C8E-8587-66903709193A}" authorId="{520088CC-90D5-3EB1-46D8-FD3D5361036A}" created="2025-10-30T21:04:29.292">
    <ac:txMkLst xmlns:ac="http://schemas.microsoft.com/office/drawing/2013/main/command">
      <pc:docMk xmlns:pc="http://schemas.microsoft.com/office/powerpoint/2013/main/command"/>
      <pc:sldMk xmlns:pc="http://schemas.microsoft.com/office/powerpoint/2013/main/command" cId="4258169410" sldId="384"/>
      <ac:spMk id="3" creationId="{C1DFBB8D-7BA9-A3EB-F0F6-31F131E39997}"/>
      <ac:txMk cp="370" len="1">
        <ac:context len="436" hash="2016943697"/>
      </ac:txMk>
    </ac:txMkLst>
    <p188:pos x="6338011" y="3193313"/>
    <p188:txBody>
      <a:bodyPr/>
      <a:lstStyle/>
      <a:p>
        <a:r>
          <a:rPr lang="en-US"/>
          <a:t>D?</a:t>
        </a:r>
      </a:p>
    </p188:txBody>
  </p188:cm>
  <p188:cm id="{9312FA37-FE09-46CC-97CF-03CAECC65C5F}" authorId="{520088CC-90D5-3EB1-46D8-FD3D5361036A}" created="2025-10-30T21:05:56.476">
    <pc:sldMkLst xmlns:pc="http://schemas.microsoft.com/office/powerpoint/2013/main/command">
      <pc:docMk/>
      <pc:sldMk cId="4258169410" sldId="384"/>
    </pc:sldMkLst>
    <p188:txBody>
      <a:bodyPr/>
      <a:lstStyle/>
      <a:p>
        <a:r>
          <a:rPr lang="en-US"/>
          <a:t>I edited: ISAT-&gt;IAST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2D349A-D4F8-E7CE-0791-07AC1A81A5CB}"/>
              </a:ext>
            </a:extLst>
          </p:cNvPr>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355846FF-48E1-E3DB-8707-1CAAA61BB34F}"/>
              </a:ext>
            </a:extLst>
          </p:cNvPr>
          <p:cNvSpPr>
            <a:spLocks noGrp="1"/>
          </p:cNvSpPr>
          <p:nvPr>
            <p:ph type="dt" sz="quarter" idx="1"/>
          </p:nvPr>
        </p:nvSpPr>
        <p:spPr>
          <a:xfrm>
            <a:off x="5273004" y="0"/>
            <a:ext cx="4033943" cy="352375"/>
          </a:xfrm>
          <a:prstGeom prst="rect">
            <a:avLst/>
          </a:prstGeom>
        </p:spPr>
        <p:txBody>
          <a:bodyPr vert="horz" lIns="93324" tIns="46662" rIns="93324" bIns="46662" rtlCol="0"/>
          <a:lstStyle>
            <a:lvl1pPr algn="r">
              <a:defRPr sz="1200"/>
            </a:lvl1pPr>
          </a:lstStyle>
          <a:p>
            <a:fld id="{94A285D4-1CAF-F34A-A5DE-A299A0412712}" type="datetimeFigureOut">
              <a:rPr lang="en-US" smtClean="0"/>
              <a:t>10/30/2025</a:t>
            </a:fld>
            <a:endParaRPr lang="en-US"/>
          </a:p>
        </p:txBody>
      </p:sp>
      <p:sp>
        <p:nvSpPr>
          <p:cNvPr id="4" name="Footer Placeholder 3">
            <a:extLst>
              <a:ext uri="{FF2B5EF4-FFF2-40B4-BE49-F238E27FC236}">
                <a16:creationId xmlns:a16="http://schemas.microsoft.com/office/drawing/2014/main" id="{E43A5FDD-0ED3-53E4-3720-AA54219BEC15}"/>
              </a:ext>
            </a:extLst>
          </p:cNvPr>
          <p:cNvSpPr>
            <a:spLocks noGrp="1"/>
          </p:cNvSpPr>
          <p:nvPr>
            <p:ph type="ftr" sz="quarter" idx="2"/>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9A91D4-2095-FBAF-60CF-B43227D815C1}"/>
              </a:ext>
            </a:extLst>
          </p:cNvPr>
          <p:cNvSpPr>
            <a:spLocks noGrp="1"/>
          </p:cNvSpPr>
          <p:nvPr>
            <p:ph type="sldNum" sz="quarter" idx="3"/>
          </p:nvPr>
        </p:nvSpPr>
        <p:spPr>
          <a:xfrm>
            <a:off x="5273004" y="6670727"/>
            <a:ext cx="4033943" cy="352374"/>
          </a:xfrm>
          <a:prstGeom prst="rect">
            <a:avLst/>
          </a:prstGeom>
        </p:spPr>
        <p:txBody>
          <a:bodyPr vert="horz" lIns="93324" tIns="46662" rIns="93324" bIns="46662" rtlCol="0" anchor="b"/>
          <a:lstStyle>
            <a:lvl1pPr algn="r">
              <a:defRPr sz="1200"/>
            </a:lvl1pPr>
          </a:lstStyle>
          <a:p>
            <a:fld id="{1C10DCDA-CE75-5445-AF58-096C5817793C}" type="slidenum">
              <a:rPr lang="en-US" smtClean="0"/>
              <a:t>‹#›</a:t>
            </a:fld>
            <a:endParaRPr lang="en-US"/>
          </a:p>
        </p:txBody>
      </p:sp>
    </p:spTree>
    <p:extLst>
      <p:ext uri="{BB962C8B-B14F-4D97-AF65-F5344CB8AC3E}">
        <p14:creationId xmlns:p14="http://schemas.microsoft.com/office/powerpoint/2010/main" val="3310093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2A621615-6964-5745-916A-6F1704DF0C6E}" type="datetimeFigureOut">
              <a:rPr lang="en-US" smtClean="0"/>
              <a:t>10/30/2025</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4B590EC8-F35C-994A-9B05-06648D1FCE2A}" type="slidenum">
              <a:rPr lang="en-US" smtClean="0"/>
              <a:t>‹#›</a:t>
            </a:fld>
            <a:endParaRPr lang="en-US"/>
          </a:p>
        </p:txBody>
      </p:sp>
    </p:spTree>
    <p:extLst>
      <p:ext uri="{BB962C8B-B14F-4D97-AF65-F5344CB8AC3E}">
        <p14:creationId xmlns:p14="http://schemas.microsoft.com/office/powerpoint/2010/main" val="139243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590EC8-F35C-994A-9B05-06648D1FCE2A}" type="slidenum">
              <a:rPr lang="en-US" smtClean="0"/>
              <a:t>3</a:t>
            </a:fld>
            <a:endParaRPr lang="en-US"/>
          </a:p>
        </p:txBody>
      </p:sp>
    </p:spTree>
    <p:extLst>
      <p:ext uri="{BB962C8B-B14F-4D97-AF65-F5344CB8AC3E}">
        <p14:creationId xmlns:p14="http://schemas.microsoft.com/office/powerpoint/2010/main" val="58929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content of directory in test harness container. </a:t>
            </a:r>
          </a:p>
          <a:p>
            <a:r>
              <a:rPr lang="en-US" dirty="0"/>
              <a:t>Program under test can be something in the test harness container.</a:t>
            </a:r>
          </a:p>
          <a:p>
            <a:r>
              <a:rPr lang="en-US" dirty="0"/>
              <a:t>This is a way to make sure that everything is installed, build all the container images, and run a simple program</a:t>
            </a:r>
          </a:p>
        </p:txBody>
      </p:sp>
      <p:sp>
        <p:nvSpPr>
          <p:cNvPr id="4" name="Slide Number Placeholder 3"/>
          <p:cNvSpPr>
            <a:spLocks noGrp="1"/>
          </p:cNvSpPr>
          <p:nvPr>
            <p:ph type="sldNum" sz="quarter" idx="5"/>
          </p:nvPr>
        </p:nvSpPr>
        <p:spPr/>
        <p:txBody>
          <a:bodyPr/>
          <a:lstStyle/>
          <a:p>
            <a:fld id="{4B590EC8-F35C-994A-9B05-06648D1FCE2A}" type="slidenum">
              <a:rPr lang="en-US" smtClean="0"/>
              <a:t>30</a:t>
            </a:fld>
            <a:endParaRPr lang="en-US"/>
          </a:p>
        </p:txBody>
      </p:sp>
    </p:spTree>
    <p:extLst>
      <p:ext uri="{BB962C8B-B14F-4D97-AF65-F5344CB8AC3E}">
        <p14:creationId xmlns:p14="http://schemas.microsoft.com/office/powerpoint/2010/main" val="1587975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install silent sentinel and bring down </a:t>
            </a:r>
            <a:r>
              <a:rPr lang="en-US" dirty="0" err="1"/>
              <a:t>dockefr</a:t>
            </a:r>
            <a:r>
              <a:rPr lang="en-US" dirty="0"/>
              <a:t> containers</a:t>
            </a:r>
          </a:p>
          <a:p>
            <a:r>
              <a:rPr lang="en-US" dirty="0"/>
              <a:t>Run the program under test (generate dynamic data)</a:t>
            </a:r>
          </a:p>
          <a:p>
            <a:r>
              <a:rPr lang="en-US" dirty="0"/>
              <a:t>Run the program (statically) with static tools</a:t>
            </a:r>
          </a:p>
          <a:p>
            <a:r>
              <a:rPr lang="en-US" dirty="0"/>
              <a:t>Analysis dynamic data, e.g., </a:t>
            </a:r>
            <a:r>
              <a:rPr lang="en-US" dirty="0" err="1"/>
              <a:t>suricata</a:t>
            </a:r>
            <a:endParaRPr lang="en-US" dirty="0"/>
          </a:p>
          <a:p>
            <a:r>
              <a:rPr lang="en-US" dirty="0"/>
              <a:t>Generate reports (markdown and PDF)</a:t>
            </a:r>
          </a:p>
          <a:p>
            <a:r>
              <a:rPr lang="en-US" dirty="0"/>
              <a:t>Stop and remove docker containers</a:t>
            </a:r>
          </a:p>
          <a:p>
            <a:r>
              <a:rPr lang="en-US" dirty="0"/>
              <a:t>Show docker containers that were built, and the files of data collected</a:t>
            </a:r>
          </a:p>
          <a:p>
            <a:endParaRPr lang="en-US" dirty="0"/>
          </a:p>
        </p:txBody>
      </p:sp>
      <p:sp>
        <p:nvSpPr>
          <p:cNvPr id="4" name="Slide Number Placeholder 3"/>
          <p:cNvSpPr>
            <a:spLocks noGrp="1"/>
          </p:cNvSpPr>
          <p:nvPr>
            <p:ph type="sldNum" sz="quarter" idx="5"/>
          </p:nvPr>
        </p:nvSpPr>
        <p:spPr/>
        <p:txBody>
          <a:bodyPr/>
          <a:lstStyle/>
          <a:p>
            <a:fld id="{4B590EC8-F35C-994A-9B05-06648D1FCE2A}" type="slidenum">
              <a:rPr lang="en-US" smtClean="0"/>
              <a:t>32</a:t>
            </a:fld>
            <a:endParaRPr lang="en-US"/>
          </a:p>
        </p:txBody>
      </p:sp>
    </p:spTree>
    <p:extLst>
      <p:ext uri="{BB962C8B-B14F-4D97-AF65-F5344CB8AC3E}">
        <p14:creationId xmlns:p14="http://schemas.microsoft.com/office/powerpoint/2010/main" val="4130387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running a command that exists in a container, run a script as the program under test (Bash)</a:t>
            </a:r>
          </a:p>
          <a:p>
            <a:r>
              <a:rPr lang="en-US" dirty="0"/>
              <a:t>Shows the scrip making changed t firewall rules, </a:t>
            </a:r>
            <a:r>
              <a:rPr lang="en-US" dirty="0" err="1"/>
              <a:t>cron</a:t>
            </a:r>
            <a:r>
              <a:rPr lang="en-US" dirty="0"/>
              <a:t> job, extend a path, </a:t>
            </a:r>
            <a:r>
              <a:rPr lang="en-US" dirty="0" err="1"/>
              <a:t>etc</a:t>
            </a:r>
            <a:endParaRPr lang="en-US" dirty="0"/>
          </a:p>
          <a:p>
            <a:r>
              <a:rPr lang="en-US" dirty="0"/>
              <a:t>Script in the </a:t>
            </a:r>
            <a:r>
              <a:rPr lang="en-US" dirty="0" err="1"/>
              <a:t>exampls</a:t>
            </a:r>
            <a:r>
              <a:rPr lang="en-US" dirty="0"/>
              <a:t> is /vol/example2.sh (and </a:t>
            </a:r>
            <a:r>
              <a:rPr lang="en-US" dirty="0" err="1"/>
              <a:t>listeningpost</a:t>
            </a:r>
            <a:r>
              <a:rPr lang="en-US" dirty="0"/>
              <a:t> is an argument to that script as needed.)</a:t>
            </a:r>
          </a:p>
          <a:p>
            <a:r>
              <a:rPr lang="en-US" dirty="0"/>
              <a:t>Reuses some “helper” containers that are not running the program, for the program undertest (and </a:t>
            </a:r>
            <a:r>
              <a:rPr lang="en-US" dirty="0" err="1"/>
              <a:t>listeningpost</a:t>
            </a:r>
            <a:r>
              <a:rPr lang="en-US" dirty="0"/>
              <a:t>) build under the container it wants.</a:t>
            </a:r>
          </a:p>
          <a:p>
            <a:r>
              <a:rPr lang="en-US" dirty="0"/>
              <a:t>Example 1 containers except for </a:t>
            </a:r>
            <a:r>
              <a:rPr lang="en-US" dirty="0" err="1"/>
              <a:t>debian</a:t>
            </a:r>
            <a:r>
              <a:rPr lang="en-US" dirty="0"/>
              <a:t> containers</a:t>
            </a:r>
          </a:p>
          <a:p>
            <a:r>
              <a:rPr lang="en-US" dirty="0"/>
              <a:t>Same as before, running static analysis, analyzing dynamic data, building reports</a:t>
            </a:r>
          </a:p>
          <a:p>
            <a:r>
              <a:rPr lang="en-US" dirty="0"/>
              <a:t>Show containers build, and </a:t>
            </a:r>
            <a:r>
              <a:rPr lang="en-US" dirty="0" err="1"/>
              <a:t>fiels</a:t>
            </a:r>
            <a:r>
              <a:rPr lang="en-US" dirty="0"/>
              <a:t> with data</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B590EC8-F35C-994A-9B05-06648D1FCE2A}" type="slidenum">
              <a:rPr lang="en-US" smtClean="0"/>
              <a:t>35</a:t>
            </a:fld>
            <a:endParaRPr lang="en-US"/>
          </a:p>
        </p:txBody>
      </p:sp>
    </p:spTree>
    <p:extLst>
      <p:ext uri="{BB962C8B-B14F-4D97-AF65-F5344CB8AC3E}">
        <p14:creationId xmlns:p14="http://schemas.microsoft.com/office/powerpoint/2010/main" val="2237741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under test is the compilation process, compiling, installing and run application. – SolarWinds example, build (</a:t>
            </a:r>
            <a:r>
              <a:rPr lang="en-US" dirty="0" err="1"/>
              <a:t>SunSpot</a:t>
            </a:r>
            <a:r>
              <a:rPr lang="en-US" dirty="0"/>
              <a:t>) and install (</a:t>
            </a:r>
            <a:r>
              <a:rPr lang="en-US" dirty="0" err="1"/>
              <a:t>SunBurst</a:t>
            </a:r>
            <a:r>
              <a:rPr lang="en-US" dirty="0"/>
              <a:t>)</a:t>
            </a:r>
          </a:p>
          <a:p>
            <a:r>
              <a:rPr lang="en-US" dirty="0"/>
              <a:t>First  two examples, command line, this </a:t>
            </a:r>
            <a:r>
              <a:rPr lang="en-US" dirty="0" err="1"/>
              <a:t>tim</a:t>
            </a:r>
            <a:r>
              <a:rPr lang="en-US" dirty="0"/>
              <a:t> giving it a config file</a:t>
            </a:r>
          </a:p>
          <a:p>
            <a:endParaRPr lang="en-US" dirty="0"/>
          </a:p>
          <a:p>
            <a:r>
              <a:rPr lang="en-US" dirty="0"/>
              <a:t>Note first the files for the example have to be manually take apart from the tar file</a:t>
            </a:r>
          </a:p>
          <a:p>
            <a:endParaRPr lang="en-US" dirty="0"/>
          </a:p>
          <a:p>
            <a:r>
              <a:rPr lang="en-US" dirty="0"/>
              <a:t>First shows the “program” </a:t>
            </a:r>
            <a:r>
              <a:rPr lang="en-US" dirty="0" err="1"/>
              <a:t>scrit</a:t>
            </a:r>
            <a:r>
              <a:rPr lang="en-US" dirty="0"/>
              <a:t> under text</a:t>
            </a:r>
          </a:p>
          <a:p>
            <a:r>
              <a:rPr lang="en-US" dirty="0"/>
              <a:t>Next shows the silent sentinel config file</a:t>
            </a:r>
          </a:p>
          <a:p>
            <a:endParaRPr lang="en-US" dirty="0"/>
          </a:p>
          <a:p>
            <a:r>
              <a:rPr lang="en-US" dirty="0"/>
              <a:t>Same last steps as before: run t he dynamic test, run the static test, process the data, generate the reports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B590EC8-F35C-994A-9B05-06648D1FCE2A}" type="slidenum">
              <a:rPr lang="en-US" smtClean="0"/>
              <a:t>41</a:t>
            </a:fld>
            <a:endParaRPr lang="en-US"/>
          </a:p>
        </p:txBody>
      </p:sp>
    </p:spTree>
    <p:extLst>
      <p:ext uri="{BB962C8B-B14F-4D97-AF65-F5344CB8AC3E}">
        <p14:creationId xmlns:p14="http://schemas.microsoft.com/office/powerpoint/2010/main" val="227777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under test is the compilation process, compiling, installing and run application. – SolarWinds example, build (</a:t>
            </a:r>
            <a:r>
              <a:rPr lang="en-US" dirty="0" err="1"/>
              <a:t>SunSpot</a:t>
            </a:r>
            <a:r>
              <a:rPr lang="en-US" dirty="0"/>
              <a:t>) and install (</a:t>
            </a:r>
            <a:r>
              <a:rPr lang="en-US" dirty="0" err="1"/>
              <a:t>SunBurst</a:t>
            </a:r>
            <a:r>
              <a:rPr lang="en-US" dirty="0"/>
              <a:t>)</a:t>
            </a:r>
          </a:p>
          <a:p>
            <a:r>
              <a:rPr lang="en-US" dirty="0"/>
              <a:t>First  two examples, command line, this </a:t>
            </a:r>
            <a:r>
              <a:rPr lang="en-US" dirty="0" err="1"/>
              <a:t>tim</a:t>
            </a:r>
            <a:r>
              <a:rPr lang="en-US" dirty="0"/>
              <a:t> giving it a config file</a:t>
            </a:r>
          </a:p>
          <a:p>
            <a:endParaRPr lang="en-US" dirty="0"/>
          </a:p>
          <a:p>
            <a:r>
              <a:rPr lang="en-US" dirty="0"/>
              <a:t>Note first the files for the example have to be manually take apart from the tar file</a:t>
            </a:r>
          </a:p>
          <a:p>
            <a:endParaRPr lang="en-US" dirty="0"/>
          </a:p>
          <a:p>
            <a:r>
              <a:rPr lang="en-US" dirty="0"/>
              <a:t>First shows the “program” </a:t>
            </a:r>
            <a:r>
              <a:rPr lang="en-US" dirty="0" err="1"/>
              <a:t>scrit</a:t>
            </a:r>
            <a:r>
              <a:rPr lang="en-US" dirty="0"/>
              <a:t> under text</a:t>
            </a:r>
          </a:p>
          <a:p>
            <a:r>
              <a:rPr lang="en-US" dirty="0"/>
              <a:t>Next shows the silent sentinel config file</a:t>
            </a:r>
          </a:p>
          <a:p>
            <a:endParaRPr lang="en-US" dirty="0"/>
          </a:p>
          <a:p>
            <a:r>
              <a:rPr lang="en-US" dirty="0"/>
              <a:t>Same last steps as before: run t he dynamic test, run the static test, process the data, generate the reports</a:t>
            </a:r>
          </a:p>
          <a:p>
            <a:endParaRPr lang="en-US" dirty="0"/>
          </a:p>
        </p:txBody>
      </p:sp>
      <p:sp>
        <p:nvSpPr>
          <p:cNvPr id="4" name="Slide Number Placeholder 3"/>
          <p:cNvSpPr>
            <a:spLocks noGrp="1"/>
          </p:cNvSpPr>
          <p:nvPr>
            <p:ph type="sldNum" sz="quarter" idx="5"/>
          </p:nvPr>
        </p:nvSpPr>
        <p:spPr/>
        <p:txBody>
          <a:bodyPr/>
          <a:lstStyle/>
          <a:p>
            <a:fld id="{4B590EC8-F35C-994A-9B05-06648D1FCE2A}" type="slidenum">
              <a:rPr lang="en-US" smtClean="0"/>
              <a:t>42</a:t>
            </a:fld>
            <a:endParaRPr lang="en-US"/>
          </a:p>
        </p:txBody>
      </p:sp>
    </p:spTree>
    <p:extLst>
      <p:ext uri="{BB962C8B-B14F-4D97-AF65-F5344CB8AC3E}">
        <p14:creationId xmlns:p14="http://schemas.microsoft.com/office/powerpoint/2010/main" val="676192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uses a modified docker file to create a modified test contain, need to install python into test container. Way to add dependencies into test harness so that it does not confound the </a:t>
            </a:r>
            <a:r>
              <a:rPr lang="en-US" dirty="0" err="1"/>
              <a:t>resultys</a:t>
            </a:r>
            <a:r>
              <a:rPr lang="en-US" dirty="0"/>
              <a:t> of </a:t>
            </a:r>
            <a:r>
              <a:rPr lang="en-US" dirty="0" err="1"/>
              <a:t>thye</a:t>
            </a:r>
            <a:r>
              <a:rPr lang="en-US" dirty="0"/>
              <a:t> application under test, as well as more effectively reflect the environment that the application will  run in.</a:t>
            </a:r>
          </a:p>
          <a:p>
            <a:r>
              <a:rPr lang="en-US" dirty="0"/>
              <a:t>(Can restore changed </a:t>
            </a:r>
            <a:r>
              <a:rPr lang="en-US" dirty="0" err="1"/>
              <a:t>testharness</a:t>
            </a:r>
            <a:r>
              <a:rPr lang="en-US" dirty="0"/>
              <a:t> docker back to the default environment.)</a:t>
            </a:r>
          </a:p>
          <a:p>
            <a:endParaRPr lang="en-US" dirty="0"/>
          </a:p>
          <a:p>
            <a:endParaRPr lang="en-US" dirty="0"/>
          </a:p>
        </p:txBody>
      </p:sp>
      <p:sp>
        <p:nvSpPr>
          <p:cNvPr id="4" name="Slide Number Placeholder 3"/>
          <p:cNvSpPr>
            <a:spLocks noGrp="1"/>
          </p:cNvSpPr>
          <p:nvPr>
            <p:ph type="sldNum" sz="quarter" idx="5"/>
          </p:nvPr>
        </p:nvSpPr>
        <p:spPr/>
        <p:txBody>
          <a:bodyPr/>
          <a:lstStyle/>
          <a:p>
            <a:fld id="{4B590EC8-F35C-994A-9B05-06648D1FCE2A}" type="slidenum">
              <a:rPr lang="en-US" smtClean="0"/>
              <a:t>47</a:t>
            </a:fld>
            <a:endParaRPr lang="en-US"/>
          </a:p>
        </p:txBody>
      </p:sp>
    </p:spTree>
    <p:extLst>
      <p:ext uri="{BB962C8B-B14F-4D97-AF65-F5344CB8AC3E}">
        <p14:creationId xmlns:p14="http://schemas.microsoft.com/office/powerpoint/2010/main" val="206561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07E1A-22A8-C2C4-BCD7-8A37E0CE2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810D9-4BD5-A286-654F-FBD5C2C5E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0018E-DA8B-7174-9019-A77D2683A08B}"/>
              </a:ext>
            </a:extLst>
          </p:cNvPr>
          <p:cNvSpPr>
            <a:spLocks noGrp="1"/>
          </p:cNvSpPr>
          <p:nvPr>
            <p:ph type="body" idx="1"/>
          </p:nvPr>
        </p:nvSpPr>
        <p:spPr/>
        <p:txBody>
          <a:bodyPr/>
          <a:lstStyle/>
          <a:p>
            <a:r>
              <a:rPr lang="en-US" dirty="0"/>
              <a:t>Example uses a modified docker file to create a modified test contain, need to install python into test container. Way to add dependencies into test harness so that it does not confound the </a:t>
            </a:r>
            <a:r>
              <a:rPr lang="en-US" dirty="0" err="1"/>
              <a:t>resultys</a:t>
            </a:r>
            <a:r>
              <a:rPr lang="en-US" dirty="0"/>
              <a:t> of </a:t>
            </a:r>
            <a:r>
              <a:rPr lang="en-US" dirty="0" err="1"/>
              <a:t>thye</a:t>
            </a:r>
            <a:r>
              <a:rPr lang="en-US" dirty="0"/>
              <a:t> application under test, as well as more effectively reflect the environment that the application will  run in.</a:t>
            </a:r>
          </a:p>
          <a:p>
            <a:r>
              <a:rPr lang="en-US" dirty="0"/>
              <a:t>(Can restore changed </a:t>
            </a:r>
            <a:r>
              <a:rPr lang="en-US" dirty="0" err="1"/>
              <a:t>testharness</a:t>
            </a:r>
            <a:r>
              <a:rPr lang="en-US" dirty="0"/>
              <a:t> docker back to the default environment.)</a:t>
            </a:r>
          </a:p>
          <a:p>
            <a:endParaRPr lang="en-US" dirty="0"/>
          </a:p>
        </p:txBody>
      </p:sp>
      <p:sp>
        <p:nvSpPr>
          <p:cNvPr id="4" name="Slide Number Placeholder 3">
            <a:extLst>
              <a:ext uri="{FF2B5EF4-FFF2-40B4-BE49-F238E27FC236}">
                <a16:creationId xmlns:a16="http://schemas.microsoft.com/office/drawing/2014/main" id="{0D055F29-35D5-099D-0C7C-452B43CF9467}"/>
              </a:ext>
            </a:extLst>
          </p:cNvPr>
          <p:cNvSpPr>
            <a:spLocks noGrp="1"/>
          </p:cNvSpPr>
          <p:nvPr>
            <p:ph type="sldNum" sz="quarter" idx="5"/>
          </p:nvPr>
        </p:nvSpPr>
        <p:spPr/>
        <p:txBody>
          <a:bodyPr/>
          <a:lstStyle/>
          <a:p>
            <a:fld id="{4B590EC8-F35C-994A-9B05-06648D1FCE2A}" type="slidenum">
              <a:rPr lang="en-US" smtClean="0"/>
              <a:t>48</a:t>
            </a:fld>
            <a:endParaRPr lang="en-US"/>
          </a:p>
        </p:txBody>
      </p:sp>
    </p:spTree>
    <p:extLst>
      <p:ext uri="{BB962C8B-B14F-4D97-AF65-F5344CB8AC3E}">
        <p14:creationId xmlns:p14="http://schemas.microsoft.com/office/powerpoint/2010/main" val="3711816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590EC8-F35C-994A-9B05-06648D1FCE2A}" type="slidenum">
              <a:rPr lang="en-US" smtClean="0"/>
              <a:t>57</a:t>
            </a:fld>
            <a:endParaRPr lang="en-US"/>
          </a:p>
        </p:txBody>
      </p:sp>
    </p:spTree>
    <p:extLst>
      <p:ext uri="{BB962C8B-B14F-4D97-AF65-F5344CB8AC3E}">
        <p14:creationId xmlns:p14="http://schemas.microsoft.com/office/powerpoint/2010/main" val="156710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590EC8-F35C-994A-9B05-06648D1FCE2A}" type="slidenum">
              <a:rPr lang="en-US" smtClean="0"/>
              <a:t>6</a:t>
            </a:fld>
            <a:endParaRPr lang="en-US"/>
          </a:p>
        </p:txBody>
      </p:sp>
    </p:spTree>
    <p:extLst>
      <p:ext uri="{BB962C8B-B14F-4D97-AF65-F5344CB8AC3E}">
        <p14:creationId xmlns:p14="http://schemas.microsoft.com/office/powerpoint/2010/main" val="130569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 frequently includes SCA Software Composition Analysis as well</a:t>
            </a:r>
          </a:p>
        </p:txBody>
      </p:sp>
      <p:sp>
        <p:nvSpPr>
          <p:cNvPr id="4" name="Slide Number Placeholder 3"/>
          <p:cNvSpPr>
            <a:spLocks noGrp="1"/>
          </p:cNvSpPr>
          <p:nvPr>
            <p:ph type="sldNum" sz="quarter" idx="5"/>
          </p:nvPr>
        </p:nvSpPr>
        <p:spPr/>
        <p:txBody>
          <a:bodyPr/>
          <a:lstStyle/>
          <a:p>
            <a:fld id="{4B590EC8-F35C-994A-9B05-06648D1FCE2A}" type="slidenum">
              <a:rPr lang="en-US" smtClean="0"/>
              <a:t>7</a:t>
            </a:fld>
            <a:endParaRPr lang="en-US"/>
          </a:p>
        </p:txBody>
      </p:sp>
    </p:spTree>
    <p:extLst>
      <p:ext uri="{BB962C8B-B14F-4D97-AF65-F5344CB8AC3E}">
        <p14:creationId xmlns:p14="http://schemas.microsoft.com/office/powerpoint/2010/main" val="383491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331605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4B590EC8-F35C-994A-9B05-06648D1FCE2A}" type="slidenum">
              <a:rPr lang="en-US" smtClean="0"/>
              <a:t>11</a:t>
            </a:fld>
            <a:endParaRPr lang="en-US"/>
          </a:p>
        </p:txBody>
      </p:sp>
    </p:spTree>
    <p:extLst>
      <p:ext uri="{BB962C8B-B14F-4D97-AF65-F5344CB8AC3E}">
        <p14:creationId xmlns:p14="http://schemas.microsoft.com/office/powerpoint/2010/main" val="310754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590EC8-F35C-994A-9B05-06648D1FCE2A}" type="slidenum">
              <a:rPr lang="en-US" smtClean="0"/>
              <a:t>15</a:t>
            </a:fld>
            <a:endParaRPr lang="en-US"/>
          </a:p>
        </p:txBody>
      </p:sp>
    </p:spTree>
    <p:extLst>
      <p:ext uri="{BB962C8B-B14F-4D97-AF65-F5344CB8AC3E}">
        <p14:creationId xmlns:p14="http://schemas.microsoft.com/office/powerpoint/2010/main" val="423583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590EC8-F35C-994A-9B05-06648D1FCE2A}" type="slidenum">
              <a:rPr lang="en-US" smtClean="0"/>
              <a:t>19</a:t>
            </a:fld>
            <a:endParaRPr lang="en-US"/>
          </a:p>
        </p:txBody>
      </p:sp>
    </p:spTree>
    <p:extLst>
      <p:ext uri="{BB962C8B-B14F-4D97-AF65-F5344CB8AC3E}">
        <p14:creationId xmlns:p14="http://schemas.microsoft.com/office/powerpoint/2010/main" val="207863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on all Examples:</a:t>
            </a:r>
          </a:p>
          <a:p>
            <a:endParaRPr lang="en-US" dirty="0"/>
          </a:p>
          <a:p>
            <a:r>
              <a:rPr lang="en-US" dirty="0"/>
              <a:t>They’re run on a RHEL 9 </a:t>
            </a:r>
            <a:r>
              <a:rPr lang="en-US" dirty="0" err="1"/>
              <a:t>vm</a:t>
            </a:r>
            <a:r>
              <a:rPr lang="en-US" dirty="0"/>
              <a:t> with:</a:t>
            </a:r>
          </a:p>
          <a:p>
            <a:pPr marL="174982" indent="-174982">
              <a:buFont typeface="Arial" panose="020B0604020202020204" pitchFamily="34" charset="0"/>
              <a:buChar char="•"/>
            </a:pPr>
            <a:r>
              <a:rPr lang="en-US" dirty="0"/>
              <a:t>Docker 28.5.1</a:t>
            </a:r>
          </a:p>
          <a:p>
            <a:pPr marL="174982" indent="-174982">
              <a:buFont typeface="Arial" panose="020B0604020202020204" pitchFamily="34" charset="0"/>
              <a:buChar char="•"/>
            </a:pPr>
            <a:r>
              <a:rPr lang="en-US" dirty="0"/>
              <a:t>Docker Compose plugin</a:t>
            </a:r>
          </a:p>
          <a:p>
            <a:pPr marL="174982" indent="-174982">
              <a:buFont typeface="Arial" panose="020B0604020202020204" pitchFamily="34" charset="0"/>
              <a:buChar char="•"/>
            </a:pPr>
            <a:r>
              <a:rPr lang="en-US" dirty="0" err="1"/>
              <a:t>jq</a:t>
            </a:r>
            <a:r>
              <a:rPr lang="en-US" dirty="0"/>
              <a:t> 1.6</a:t>
            </a:r>
          </a:p>
          <a:p>
            <a:pPr marL="174982" indent="-174982">
              <a:buFont typeface="Arial" panose="020B0604020202020204" pitchFamily="34" charset="0"/>
              <a:buChar char="•"/>
            </a:pPr>
            <a:r>
              <a:rPr lang="en-US" dirty="0"/>
              <a:t>16GB available disk space</a:t>
            </a:r>
          </a:p>
        </p:txBody>
      </p:sp>
      <p:sp>
        <p:nvSpPr>
          <p:cNvPr id="4" name="Slide Number Placeholder 3"/>
          <p:cNvSpPr>
            <a:spLocks noGrp="1"/>
          </p:cNvSpPr>
          <p:nvPr>
            <p:ph type="sldNum" sz="quarter" idx="5"/>
          </p:nvPr>
        </p:nvSpPr>
        <p:spPr/>
        <p:txBody>
          <a:bodyPr/>
          <a:lstStyle/>
          <a:p>
            <a:fld id="{4B590EC8-F35C-994A-9B05-06648D1FCE2A}" type="slidenum">
              <a:rPr lang="en-US" smtClean="0"/>
              <a:t>25</a:t>
            </a:fld>
            <a:endParaRPr lang="en-US"/>
          </a:p>
        </p:txBody>
      </p:sp>
    </p:spTree>
    <p:extLst>
      <p:ext uri="{BB962C8B-B14F-4D97-AF65-F5344CB8AC3E}">
        <p14:creationId xmlns:p14="http://schemas.microsoft.com/office/powerpoint/2010/main" val="15434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Clamscan</a:t>
            </a:r>
            <a:r>
              <a:rPr lang="en-US" dirty="0"/>
              <a:t> is the on-demand scanner tool built into </a:t>
            </a:r>
            <a:r>
              <a:rPr lang="en-US" dirty="0" err="1"/>
              <a:t>ClamAV</a:t>
            </a:r>
            <a:r>
              <a:rPr lang="en-US" dirty="0"/>
              <a:t>.</a:t>
            </a:r>
          </a:p>
        </p:txBody>
      </p:sp>
      <p:sp>
        <p:nvSpPr>
          <p:cNvPr id="4" name="Slide Number Placeholder 3"/>
          <p:cNvSpPr>
            <a:spLocks noGrp="1"/>
          </p:cNvSpPr>
          <p:nvPr>
            <p:ph type="sldNum" sz="quarter" idx="5"/>
          </p:nvPr>
        </p:nvSpPr>
        <p:spPr/>
        <p:txBody>
          <a:bodyPr/>
          <a:lstStyle/>
          <a:p>
            <a:fld id="{4B590EC8-F35C-994A-9B05-06648D1FCE2A}" type="slidenum">
              <a:rPr lang="en-US" smtClean="0"/>
              <a:t>29</a:t>
            </a:fld>
            <a:endParaRPr lang="en-US"/>
          </a:p>
        </p:txBody>
      </p:sp>
    </p:spTree>
    <p:extLst>
      <p:ext uri="{BB962C8B-B14F-4D97-AF65-F5344CB8AC3E}">
        <p14:creationId xmlns:p14="http://schemas.microsoft.com/office/powerpoint/2010/main" val="2329376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E8B24A-693F-771B-9061-47E235B8C562}"/>
              </a:ext>
            </a:extLst>
          </p:cNvPr>
          <p:cNvPicPr>
            <a:picLocks noChangeAspect="1"/>
          </p:cNvPicPr>
          <p:nvPr userDrawn="1"/>
        </p:nvPicPr>
        <p:blipFill>
          <a:blip r:embed="rId2"/>
          <a:srcRect t="62" b="62"/>
          <a:stretch/>
        </p:blipFill>
        <p:spPr>
          <a:xfrm>
            <a:off x="0" y="0"/>
            <a:ext cx="12207240" cy="6858000"/>
          </a:xfrm>
          <a:prstGeom prst="rect">
            <a:avLst/>
          </a:prstGeom>
        </p:spPr>
      </p:pic>
      <p:pic>
        <p:nvPicPr>
          <p:cNvPr id="10" name="Picture 9">
            <a:extLst>
              <a:ext uri="{FF2B5EF4-FFF2-40B4-BE49-F238E27FC236}">
                <a16:creationId xmlns:a16="http://schemas.microsoft.com/office/drawing/2014/main" id="{555DED73-67C8-11D9-6D2C-CEB45222A49B}"/>
              </a:ext>
            </a:extLst>
          </p:cNvPr>
          <p:cNvPicPr>
            <a:picLocks noChangeAspect="1"/>
          </p:cNvPicPr>
          <p:nvPr userDrawn="1"/>
        </p:nvPicPr>
        <p:blipFill>
          <a:blip r:embed="rId3"/>
          <a:srcRect/>
          <a:stretch/>
        </p:blipFill>
        <p:spPr>
          <a:xfrm>
            <a:off x="0" y="0"/>
            <a:ext cx="12192000" cy="6858000"/>
          </a:xfrm>
          <a:prstGeom prst="rect">
            <a:avLst/>
          </a:prstGeom>
        </p:spPr>
      </p:pic>
      <p:sp>
        <p:nvSpPr>
          <p:cNvPr id="5" name="Title 4">
            <a:extLst>
              <a:ext uri="{FF2B5EF4-FFF2-40B4-BE49-F238E27FC236}">
                <a16:creationId xmlns:a16="http://schemas.microsoft.com/office/drawing/2014/main" id="{97F3389A-4806-3140-72F2-B193E14CD9FE}"/>
              </a:ext>
            </a:extLst>
          </p:cNvPr>
          <p:cNvSpPr>
            <a:spLocks noGrp="1"/>
          </p:cNvSpPr>
          <p:nvPr>
            <p:ph type="title" hasCustomPrompt="1"/>
          </p:nvPr>
        </p:nvSpPr>
        <p:spPr>
          <a:xfrm>
            <a:off x="952552" y="2201333"/>
            <a:ext cx="6345716" cy="1852063"/>
          </a:xfrm>
        </p:spPr>
        <p:txBody>
          <a:bodyPr>
            <a:noAutofit/>
          </a:bodyPr>
          <a:lstStyle>
            <a:lvl1pPr algn="l">
              <a:defRPr sz="4400">
                <a:solidFill>
                  <a:schemeClr val="bg1"/>
                </a:solidFill>
                <a:latin typeface="Oswald Medium" pitchFamily="2" charset="77"/>
              </a:defRPr>
            </a:lvl1pPr>
          </a:lstStyle>
          <a:p>
            <a:r>
              <a:rPr lang="en-US" dirty="0"/>
              <a:t>Session Title Name Here Lorem Ipsum</a:t>
            </a:r>
          </a:p>
        </p:txBody>
      </p:sp>
      <p:sp>
        <p:nvSpPr>
          <p:cNvPr id="11" name="Text Placeholder 10">
            <a:extLst>
              <a:ext uri="{FF2B5EF4-FFF2-40B4-BE49-F238E27FC236}">
                <a16:creationId xmlns:a16="http://schemas.microsoft.com/office/drawing/2014/main" id="{A470F0C9-2562-2073-2CAB-81AA795B7C8B}"/>
              </a:ext>
            </a:extLst>
          </p:cNvPr>
          <p:cNvSpPr>
            <a:spLocks noGrp="1"/>
          </p:cNvSpPr>
          <p:nvPr>
            <p:ph type="body" sz="quarter" idx="19" hasCustomPrompt="1"/>
          </p:nvPr>
        </p:nvSpPr>
        <p:spPr>
          <a:xfrm>
            <a:off x="952500" y="4292600"/>
            <a:ext cx="6345792" cy="520700"/>
          </a:xfrm>
        </p:spPr>
        <p:txBody>
          <a:bodyPr>
            <a:normAutofit/>
          </a:bodyPr>
          <a:lstStyle>
            <a:lvl1pPr marL="0" indent="0" algn="l">
              <a:buNone/>
              <a:defRPr sz="2400" b="1" i="0">
                <a:solidFill>
                  <a:schemeClr val="accent1"/>
                </a:solidFill>
                <a:latin typeface="Montserrat" pitchFamily="2" charset="77"/>
              </a:defRPr>
            </a:lvl1pPr>
          </a:lstStyle>
          <a:p>
            <a:pPr lvl="0"/>
            <a:r>
              <a:rPr lang="en-US" dirty="0"/>
              <a:t>Name</a:t>
            </a:r>
          </a:p>
        </p:txBody>
      </p:sp>
      <p:sp>
        <p:nvSpPr>
          <p:cNvPr id="2" name="TextBox 1">
            <a:extLst>
              <a:ext uri="{FF2B5EF4-FFF2-40B4-BE49-F238E27FC236}">
                <a16:creationId xmlns:a16="http://schemas.microsoft.com/office/drawing/2014/main" id="{BDC1A4E9-8503-C73A-8C66-47CD07873C76}"/>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9782214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Ligh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FAA468-5A41-EA98-034B-48198DCB4C26}"/>
              </a:ext>
            </a:extLst>
          </p:cNvPr>
          <p:cNvPicPr>
            <a:picLocks noGrp="1" noRo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DF5403C-68EA-1BD7-6AC1-9618A0E7E314}"/>
              </a:ext>
            </a:extLst>
          </p:cNvPr>
          <p:cNvPicPr>
            <a:picLocks noGrp="1" noRo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7F6400A9-AF36-3F09-5B0C-33BC0C9F1EAB}"/>
              </a:ext>
            </a:extLst>
          </p:cNvPr>
          <p:cNvSpPr>
            <a:spLocks noGrp="1"/>
          </p:cNvSpPr>
          <p:nvPr>
            <p:ph type="title"/>
          </p:nvPr>
        </p:nvSpPr>
        <p:spPr>
          <a:xfrm>
            <a:off x="838200" y="225424"/>
            <a:ext cx="10515600" cy="1325563"/>
          </a:xfrm>
        </p:spPr>
        <p:txBody>
          <a:bodyPr>
            <a:normAutofit/>
          </a:bodyPr>
          <a:lstStyle>
            <a:lvl1pPr>
              <a:defRPr sz="4000" b="1" i="0">
                <a:solidFill>
                  <a:schemeClr val="tx2">
                    <a:lumMod val="75000"/>
                    <a:lumOff val="25000"/>
                  </a:schemeClr>
                </a:solidFill>
                <a:latin typeface="Oswald" pitchFamily="2" charset="77"/>
                <a:ea typeface="Oswald" pitchFamily="2" charset="77"/>
                <a:cs typeface="Arial Black" charset="0"/>
              </a:defRPr>
            </a:lvl1pPr>
          </a:lstStyle>
          <a:p>
            <a:r>
              <a:rPr lang="en-US" dirty="0"/>
              <a:t>Click to edit Master title style</a:t>
            </a:r>
          </a:p>
        </p:txBody>
      </p:sp>
      <p:sp>
        <p:nvSpPr>
          <p:cNvPr id="5" name="TextBox 4">
            <a:extLst>
              <a:ext uri="{FF2B5EF4-FFF2-40B4-BE49-F238E27FC236}">
                <a16:creationId xmlns:a16="http://schemas.microsoft.com/office/drawing/2014/main" id="{27644BBB-EFBB-6C3A-F9AB-AD35A440CEE3}"/>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108378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 Ligh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5186C5-B927-F002-A2B7-F5499A817313}"/>
              </a:ext>
            </a:extLst>
          </p:cNvPr>
          <p:cNvPicPr>
            <a:picLocks noGrp="1" noRo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F627769F-4573-3D84-1953-8041135424F5}"/>
              </a:ext>
            </a:extLst>
          </p:cNvPr>
          <p:cNvPicPr>
            <a:picLocks noGrp="1" noRo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F0E7BD7-47BC-5029-8C02-8D6581B09D72}"/>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CBE099-4BB0-1A05-7C49-B2A8C6AADB9B}"/>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4A0596A0-FF22-C4ED-2EFD-78F1EBC692D4}"/>
              </a:ext>
            </a:extLst>
          </p:cNvPr>
          <p:cNvPicPr>
            <a:picLocks noGrp="1" noRo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sp>
        <p:nvSpPr>
          <p:cNvPr id="5" name="Content Placeholder 2">
            <a:extLst>
              <a:ext uri="{FF2B5EF4-FFF2-40B4-BE49-F238E27FC236}">
                <a16:creationId xmlns:a16="http://schemas.microsoft.com/office/drawing/2014/main" id="{4F4F3B91-AD67-A52F-3DE2-D3807C6D8D88}"/>
              </a:ext>
            </a:extLst>
          </p:cNvPr>
          <p:cNvSpPr>
            <a:spLocks noGrp="1"/>
          </p:cNvSpPr>
          <p:nvPr>
            <p:ph idx="10"/>
          </p:nvPr>
        </p:nvSpPr>
        <p:spPr>
          <a:xfrm>
            <a:off x="984250" y="1622425"/>
            <a:ext cx="10223500" cy="4346575"/>
          </a:xfrm>
        </p:spPr>
        <p:txBody>
          <a:bodyPr/>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2A98FB9-115D-71E8-53D7-00C3D9DB9A5C}"/>
              </a:ext>
            </a:extLst>
          </p:cNvPr>
          <p:cNvSpPr>
            <a:spLocks noGrp="1"/>
          </p:cNvSpPr>
          <p:nvPr>
            <p:ph type="title"/>
          </p:nvPr>
        </p:nvSpPr>
        <p:spPr>
          <a:xfrm>
            <a:off x="984250" y="148431"/>
            <a:ext cx="10515600" cy="1325563"/>
          </a:xfrm>
        </p:spPr>
        <p:txBody>
          <a:bodyPr>
            <a:normAutofit/>
          </a:bodyPr>
          <a:lstStyle>
            <a:lvl1pPr>
              <a:defRPr sz="4000" b="1" i="0">
                <a:solidFill>
                  <a:schemeClr val="accent1"/>
                </a:solidFill>
                <a:latin typeface="Oswald" pitchFamily="2" charset="77"/>
                <a:ea typeface="Oswald" pitchFamily="2" charset="77"/>
                <a:cs typeface="Arial Black" charset="0"/>
              </a:defRPr>
            </a:lvl1pPr>
          </a:lstStyle>
          <a:p>
            <a:r>
              <a:rPr lang="en-US" dirty="0"/>
              <a:t>Click to edit Master title style</a:t>
            </a:r>
          </a:p>
        </p:txBody>
      </p:sp>
      <p:sp>
        <p:nvSpPr>
          <p:cNvPr id="3" name="TextBox 2">
            <a:extLst>
              <a:ext uri="{FF2B5EF4-FFF2-40B4-BE49-F238E27FC236}">
                <a16:creationId xmlns:a16="http://schemas.microsoft.com/office/drawing/2014/main" id="{7D3BCE7C-D255-D2CA-3FAF-F4862A233C35}"/>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1876621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 Dar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7AD2DA-6740-B58B-898E-7E9D5ED5E88A}"/>
              </a:ext>
            </a:extLst>
          </p:cNvPr>
          <p:cNvPicPr/>
          <p:nvPr userDrawn="1"/>
        </p:nvPicPr>
        <p:blipFill>
          <a:blip r:embed="rId2"/>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3612A1F5-6C3B-48DA-52EB-6337D958708E}"/>
              </a:ext>
            </a:extLst>
          </p:cNvPr>
          <p:cNvPicPr/>
          <p:nvPr userDrawn="1"/>
        </p:nvPicPr>
        <p:blipFill>
          <a:blip r:embed="rId3"/>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EE1C2E3B-7C9D-6359-F3CF-D52F2E918467}"/>
              </a:ext>
            </a:extLst>
          </p:cNvPr>
          <p:cNvSpPr txBox="1">
            <a:spLocks/>
          </p:cNvSpPr>
          <p:nvPr userDrawn="1"/>
        </p:nvSpPr>
        <p:spPr>
          <a:xfrm>
            <a:off x="984250" y="161924"/>
            <a:ext cx="102235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tx2">
                    <a:lumMod val="90000"/>
                    <a:lumOff val="10000"/>
                  </a:schemeClr>
                </a:solidFill>
                <a:latin typeface="Oswald" pitchFamily="2" charset="77"/>
                <a:ea typeface="Oswald" pitchFamily="2" charset="77"/>
                <a:cs typeface="Arial Black" charset="0"/>
              </a:defRPr>
            </a:lvl1pPr>
          </a:lstStyle>
          <a:p>
            <a:r>
              <a:rPr lang="en-US" dirty="0">
                <a:solidFill>
                  <a:schemeClr val="accent1"/>
                </a:solidFill>
              </a:rPr>
              <a:t>Click to edit Master title style</a:t>
            </a:r>
          </a:p>
        </p:txBody>
      </p:sp>
      <p:sp>
        <p:nvSpPr>
          <p:cNvPr id="4" name="Content Placeholder 2">
            <a:extLst>
              <a:ext uri="{FF2B5EF4-FFF2-40B4-BE49-F238E27FC236}">
                <a16:creationId xmlns:a16="http://schemas.microsoft.com/office/drawing/2014/main" id="{B90C8BF7-CBC6-69B2-A9B3-33350FF68570}"/>
              </a:ext>
            </a:extLst>
          </p:cNvPr>
          <p:cNvSpPr>
            <a:spLocks noGrp="1"/>
          </p:cNvSpPr>
          <p:nvPr>
            <p:ph idx="11"/>
          </p:nvPr>
        </p:nvSpPr>
        <p:spPr>
          <a:xfrm>
            <a:off x="984250" y="1622425"/>
            <a:ext cx="4904318" cy="4371975"/>
          </a:xfrm>
        </p:spPr>
        <p:txBody>
          <a:bodyPr/>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89D85B94-5F6C-C001-4CCB-978558B20CF3}"/>
              </a:ext>
            </a:extLst>
          </p:cNvPr>
          <p:cNvSpPr>
            <a:spLocks noGrp="1"/>
          </p:cNvSpPr>
          <p:nvPr>
            <p:ph idx="12"/>
          </p:nvPr>
        </p:nvSpPr>
        <p:spPr>
          <a:xfrm>
            <a:off x="6305550" y="1622425"/>
            <a:ext cx="4904318" cy="4371975"/>
          </a:xfrm>
        </p:spPr>
        <p:txBody>
          <a:bodyPr/>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BFBF43BE-8EAC-8749-460A-56B1EE04D4FD}"/>
              </a:ext>
            </a:extLst>
          </p:cNvPr>
          <p:cNvSpPr>
            <a:spLocks noGrp="1"/>
          </p:cNvSpPr>
          <p:nvPr>
            <p:ph type="title"/>
          </p:nvPr>
        </p:nvSpPr>
        <p:spPr>
          <a:xfrm>
            <a:off x="984250" y="161923"/>
            <a:ext cx="10515600" cy="1325563"/>
          </a:xfrm>
        </p:spPr>
        <p:txBody>
          <a:bodyPr>
            <a:normAutofit/>
          </a:bodyPr>
          <a:lstStyle>
            <a:lvl1pPr>
              <a:defRPr sz="4000" b="1" i="0">
                <a:solidFill>
                  <a:schemeClr val="accent1"/>
                </a:solidFill>
                <a:latin typeface="Oswald" pitchFamily="2" charset="77"/>
                <a:ea typeface="Oswald" pitchFamily="2" charset="77"/>
                <a:cs typeface="Arial Black" charset="0"/>
              </a:defRPr>
            </a:lvl1pPr>
          </a:lstStyle>
          <a:p>
            <a:r>
              <a:rPr lang="en-US" dirty="0"/>
              <a:t>Click to edit Master title style</a:t>
            </a:r>
          </a:p>
        </p:txBody>
      </p:sp>
      <p:sp>
        <p:nvSpPr>
          <p:cNvPr id="8" name="TextBox 7">
            <a:extLst>
              <a:ext uri="{FF2B5EF4-FFF2-40B4-BE49-F238E27FC236}">
                <a16:creationId xmlns:a16="http://schemas.microsoft.com/office/drawing/2014/main" id="{BA8021AB-5F55-49A8-9653-6E97A0795D78}"/>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2906371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Dark">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ED09D5-C18E-EF30-C8C1-FFFD801B2B85}"/>
              </a:ext>
            </a:extLst>
          </p:cNvPr>
          <p:cNvPicPr/>
          <p:nvPr userDrawn="1"/>
        </p:nvPicPr>
        <p:blipFill>
          <a:blip r:embed="rId2"/>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EE7D1064-77C4-CD5D-CA7A-E84E105C1132}"/>
              </a:ext>
            </a:extLst>
          </p:cNvPr>
          <p:cNvPicPr/>
          <p:nvPr userDrawn="1"/>
        </p:nvPicPr>
        <p:blipFill>
          <a:blip r:embed="rId3"/>
          <a:srcRect/>
          <a:stretch/>
        </p:blipFill>
        <p:spPr>
          <a:xfrm>
            <a:off x="0" y="66907"/>
            <a:ext cx="12192000" cy="6858000"/>
          </a:xfrm>
          <a:prstGeom prst="rect">
            <a:avLst/>
          </a:prstGeom>
        </p:spPr>
      </p:pic>
      <p:sp>
        <p:nvSpPr>
          <p:cNvPr id="3" name="Text Placeholder 2"/>
          <p:cNvSpPr>
            <a:spLocks noGrp="1"/>
          </p:cNvSpPr>
          <p:nvPr>
            <p:ph type="body" idx="1"/>
          </p:nvPr>
        </p:nvSpPr>
        <p:spPr>
          <a:xfrm>
            <a:off x="984250" y="1649411"/>
            <a:ext cx="4908551" cy="414768"/>
          </a:xfrm>
        </p:spPr>
        <p:txBody>
          <a:bodyPr anchor="b">
            <a:noAutofit/>
          </a:bodyPr>
          <a:lstStyle>
            <a:lvl1pPr marL="0" indent="0">
              <a:buNone/>
              <a:defRPr sz="2800" b="1">
                <a:solidFill>
                  <a:schemeClr val="bg1"/>
                </a:solidFill>
                <a:latin typeface="Oswa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a:extLst>
              <a:ext uri="{FF2B5EF4-FFF2-40B4-BE49-F238E27FC236}">
                <a16:creationId xmlns:a16="http://schemas.microsoft.com/office/drawing/2014/main" id="{2E1A6D2B-EE29-27E7-28A8-AA0C8D226C0D}"/>
              </a:ext>
            </a:extLst>
          </p:cNvPr>
          <p:cNvSpPr>
            <a:spLocks noGrp="1"/>
          </p:cNvSpPr>
          <p:nvPr>
            <p:ph type="body" idx="12"/>
          </p:nvPr>
        </p:nvSpPr>
        <p:spPr>
          <a:xfrm>
            <a:off x="6303434" y="1649411"/>
            <a:ext cx="4904315" cy="414768"/>
          </a:xfrm>
        </p:spPr>
        <p:txBody>
          <a:bodyPr anchor="b">
            <a:noAutofit/>
          </a:bodyPr>
          <a:lstStyle>
            <a:lvl1pPr marL="0" indent="0">
              <a:buNone/>
              <a:defRPr sz="2800" b="1">
                <a:solidFill>
                  <a:schemeClr val="bg1"/>
                </a:solidFill>
                <a:latin typeface="Oswa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2">
            <a:extLst>
              <a:ext uri="{FF2B5EF4-FFF2-40B4-BE49-F238E27FC236}">
                <a16:creationId xmlns:a16="http://schemas.microsoft.com/office/drawing/2014/main" id="{F0619300-96ED-B5DF-B0D7-70EBD6AAD33F}"/>
              </a:ext>
            </a:extLst>
          </p:cNvPr>
          <p:cNvSpPr>
            <a:spLocks noGrp="1"/>
          </p:cNvSpPr>
          <p:nvPr>
            <p:ph idx="11"/>
          </p:nvPr>
        </p:nvSpPr>
        <p:spPr>
          <a:xfrm>
            <a:off x="984250" y="2226103"/>
            <a:ext cx="4904318" cy="3768297"/>
          </a:xfrm>
        </p:spPr>
        <p:txBody>
          <a:bodyPr/>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0CC88788-B14C-667F-6A4D-4E00AE95F5F1}"/>
              </a:ext>
            </a:extLst>
          </p:cNvPr>
          <p:cNvSpPr>
            <a:spLocks noGrp="1"/>
          </p:cNvSpPr>
          <p:nvPr>
            <p:ph idx="13"/>
          </p:nvPr>
        </p:nvSpPr>
        <p:spPr>
          <a:xfrm>
            <a:off x="6305550" y="2226103"/>
            <a:ext cx="4904318" cy="3768297"/>
          </a:xfrm>
        </p:spPr>
        <p:txBody>
          <a:bodyPr/>
          <a:lstStyle>
            <a:lvl1pPr>
              <a:defRPr b="0" i="0">
                <a:solidFill>
                  <a:schemeClr val="bg1"/>
                </a:solidFill>
                <a:latin typeface="Montserrat" pitchFamily="2" charset="77"/>
              </a:defRPr>
            </a:lvl1pPr>
            <a:lvl2pPr>
              <a:defRPr b="0" i="0">
                <a:solidFill>
                  <a:schemeClr val="bg1"/>
                </a:solidFill>
                <a:latin typeface="Montserrat" pitchFamily="2" charset="77"/>
              </a:defRPr>
            </a:lvl2pPr>
            <a:lvl3pPr>
              <a:defRPr b="0" i="0">
                <a:solidFill>
                  <a:schemeClr val="bg1"/>
                </a:solidFill>
                <a:latin typeface="Montserrat" pitchFamily="2" charset="77"/>
              </a:defRPr>
            </a:lvl3pPr>
            <a:lvl4pPr>
              <a:defRPr b="0" i="0">
                <a:solidFill>
                  <a:schemeClr val="bg1"/>
                </a:solidFill>
                <a:latin typeface="Montserrat" pitchFamily="2" charset="77"/>
              </a:defRPr>
            </a:lvl4pPr>
            <a:lvl5pPr>
              <a:defRPr b="0" i="0">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138E6117-06D2-9FDE-3A2B-CB482A3E1171}"/>
              </a:ext>
            </a:extLst>
          </p:cNvPr>
          <p:cNvSpPr>
            <a:spLocks noGrp="1"/>
          </p:cNvSpPr>
          <p:nvPr>
            <p:ph type="title"/>
          </p:nvPr>
        </p:nvSpPr>
        <p:spPr>
          <a:xfrm>
            <a:off x="984250" y="156797"/>
            <a:ext cx="10515600" cy="1325563"/>
          </a:xfrm>
        </p:spPr>
        <p:txBody>
          <a:bodyPr>
            <a:normAutofit/>
          </a:bodyPr>
          <a:lstStyle>
            <a:lvl1pPr>
              <a:defRPr sz="4000" b="1" i="0">
                <a:solidFill>
                  <a:schemeClr val="accent1"/>
                </a:solidFill>
                <a:latin typeface="Oswald" pitchFamily="2" charset="77"/>
                <a:ea typeface="Oswald" pitchFamily="2" charset="77"/>
                <a:cs typeface="Arial Black" charset="0"/>
              </a:defRPr>
            </a:lvl1pPr>
          </a:lstStyle>
          <a:p>
            <a:r>
              <a:rPr lang="en-US" dirty="0"/>
              <a:t>Click to edit Master title style</a:t>
            </a:r>
          </a:p>
        </p:txBody>
      </p:sp>
      <p:sp>
        <p:nvSpPr>
          <p:cNvPr id="4" name="TextBox 3">
            <a:extLst>
              <a:ext uri="{FF2B5EF4-FFF2-40B4-BE49-F238E27FC236}">
                <a16:creationId xmlns:a16="http://schemas.microsoft.com/office/drawing/2014/main" id="{7B44F6CA-5B42-58F8-DDB1-ECB2A621ED32}"/>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377405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EB3574-13A0-6B48-8081-696212FC8C09}"/>
              </a:ext>
            </a:extLst>
          </p:cNvPr>
          <p:cNvPicPr/>
          <p:nvPr userDrawn="1"/>
        </p:nvPicPr>
        <p:blipFill>
          <a:blip r:embed="rId2"/>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7278E7C-9238-E2A7-4679-886DCA9A50D1}"/>
              </a:ext>
            </a:extLst>
          </p:cNvPr>
          <p:cNvPicPr/>
          <p:nvPr userDrawn="1"/>
        </p:nvPicPr>
        <p:blipFill>
          <a:blip r:embed="rId3"/>
          <a:srcRect/>
          <a:stretch/>
        </p:blipFill>
        <p:spPr>
          <a:xfrm>
            <a:off x="0" y="66907"/>
            <a:ext cx="12192000" cy="6858000"/>
          </a:xfrm>
          <a:prstGeom prst="rect">
            <a:avLst/>
          </a:prstGeom>
        </p:spPr>
      </p:pic>
      <p:sp>
        <p:nvSpPr>
          <p:cNvPr id="2" name="Title 1">
            <a:extLst>
              <a:ext uri="{FF2B5EF4-FFF2-40B4-BE49-F238E27FC236}">
                <a16:creationId xmlns:a16="http://schemas.microsoft.com/office/drawing/2014/main" id="{D8A41BE8-2AD2-0AA0-8658-0BEF6D19956D}"/>
              </a:ext>
            </a:extLst>
          </p:cNvPr>
          <p:cNvSpPr txBox="1">
            <a:spLocks/>
          </p:cNvSpPr>
          <p:nvPr userDrawn="1"/>
        </p:nvSpPr>
        <p:spPr>
          <a:xfrm>
            <a:off x="984250" y="161924"/>
            <a:ext cx="102235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tx2">
                    <a:lumMod val="90000"/>
                    <a:lumOff val="10000"/>
                  </a:schemeClr>
                </a:solidFill>
                <a:latin typeface="Oswald" pitchFamily="2" charset="77"/>
                <a:ea typeface="Oswald" pitchFamily="2" charset="77"/>
                <a:cs typeface="Arial Black" charset="0"/>
              </a:defRPr>
            </a:lvl1pPr>
          </a:lstStyle>
          <a:p>
            <a:endParaRPr lang="en-US" dirty="0">
              <a:solidFill>
                <a:schemeClr val="accent1"/>
              </a:solidFill>
            </a:endParaRPr>
          </a:p>
        </p:txBody>
      </p:sp>
      <p:sp>
        <p:nvSpPr>
          <p:cNvPr id="3" name="TextBox 2">
            <a:extLst>
              <a:ext uri="{FF2B5EF4-FFF2-40B4-BE49-F238E27FC236}">
                <a16:creationId xmlns:a16="http://schemas.microsoft.com/office/drawing/2014/main" id="{FDAFDF45-94E3-6F17-49BB-741DCEEBB8A7}"/>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748873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Dark">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EB3574-13A0-6B48-8081-696212FC8C09}"/>
              </a:ext>
            </a:extLst>
          </p:cNvPr>
          <p:cNvPicPr/>
          <p:nvPr userDrawn="1"/>
        </p:nvPicPr>
        <p:blipFill>
          <a:blip r:embed="rId2"/>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7278E7C-9238-E2A7-4679-886DCA9A50D1}"/>
              </a:ext>
            </a:extLst>
          </p:cNvPr>
          <p:cNvPicPr/>
          <p:nvPr userDrawn="1"/>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E101F8E-B7F3-3B01-B0C5-93FBF8424D06}"/>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3898427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41EDD1-3AEB-3605-9A9E-05F9C9CD237F}"/>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FE5D889D-E629-5FA9-D5F9-F0DCCE482B89}"/>
              </a:ext>
            </a:extLst>
          </p:cNvPr>
          <p:cNvPicPr>
            <a:picLocks noGrp="1" noRo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sp>
        <p:nvSpPr>
          <p:cNvPr id="2" name="Title 1"/>
          <p:cNvSpPr>
            <a:spLocks noGrp="1"/>
          </p:cNvSpPr>
          <p:nvPr>
            <p:ph type="title"/>
          </p:nvPr>
        </p:nvSpPr>
        <p:spPr>
          <a:xfrm>
            <a:off x="831850" y="2004096"/>
            <a:ext cx="10515600" cy="2852737"/>
          </a:xfrm>
        </p:spPr>
        <p:txBody>
          <a:bodyPr anchor="ctr">
            <a:normAutofit/>
          </a:bodyPr>
          <a:lstStyle>
            <a:lvl1pPr algn="ctr">
              <a:defRPr sz="5400" b="1" i="0">
                <a:solidFill>
                  <a:schemeClr val="bg1"/>
                </a:solidFill>
                <a:latin typeface="Oswald" pitchFamily="2" charset="77"/>
                <a:ea typeface="Oswald" pitchFamily="2" charset="77"/>
                <a:cs typeface="Arial Black" charset="0"/>
              </a:defRPr>
            </a:lvl1pPr>
          </a:lstStyle>
          <a:p>
            <a:r>
              <a:rPr lang="en-US" dirty="0"/>
              <a:t>Click to edit Master title style</a:t>
            </a:r>
          </a:p>
        </p:txBody>
      </p:sp>
      <p:sp>
        <p:nvSpPr>
          <p:cNvPr id="3" name="TextBox 2">
            <a:extLst>
              <a:ext uri="{FF2B5EF4-FFF2-40B4-BE49-F238E27FC236}">
                <a16:creationId xmlns:a16="http://schemas.microsoft.com/office/drawing/2014/main" id="{69592E1B-2E7D-B4AD-9FCE-B88549BFC85D}"/>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1E00F8-C9BF-5214-B96E-10C870BB348F}"/>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009B36A-CB88-7AE9-D435-01C01BDB0B10}"/>
              </a:ext>
            </a:extLst>
          </p:cNvPr>
          <p:cNvPicPr>
            <a:picLocks noGrp="1" noRo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8FDD90FE-3AEB-DFFC-2C0E-63DEEDC83ACF}"/>
              </a:ext>
            </a:extLst>
          </p:cNvPr>
          <p:cNvSpPr>
            <a:spLocks noGrp="1"/>
          </p:cNvSpPr>
          <p:nvPr>
            <p:ph type="title"/>
          </p:nvPr>
        </p:nvSpPr>
        <p:spPr>
          <a:xfrm>
            <a:off x="831850" y="2275030"/>
            <a:ext cx="10515600" cy="2852737"/>
          </a:xfrm>
        </p:spPr>
        <p:txBody>
          <a:bodyPr anchor="ctr">
            <a:normAutofit/>
          </a:bodyPr>
          <a:lstStyle>
            <a:lvl1pPr algn="ctr">
              <a:defRPr sz="5400" b="1" i="0">
                <a:solidFill>
                  <a:schemeClr val="bg1"/>
                </a:solidFill>
                <a:latin typeface="Oswald" pitchFamily="2" charset="77"/>
                <a:ea typeface="Oswald" pitchFamily="2" charset="77"/>
                <a:cs typeface="Arial Black" charset="0"/>
              </a:defRPr>
            </a:lvl1pPr>
          </a:lstStyle>
          <a:p>
            <a:r>
              <a:rPr lang="en-US" dirty="0"/>
              <a:t>Click to edit Master title style</a:t>
            </a:r>
          </a:p>
        </p:txBody>
      </p:sp>
      <p:sp>
        <p:nvSpPr>
          <p:cNvPr id="2" name="TextBox 1">
            <a:extLst>
              <a:ext uri="{FF2B5EF4-FFF2-40B4-BE49-F238E27FC236}">
                <a16:creationId xmlns:a16="http://schemas.microsoft.com/office/drawing/2014/main" id="{2885E8A1-8A50-DF92-A6FD-972DD8B24F71}"/>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140377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1DDEAE-6A61-6C4E-8759-61DFCAF8315E}"/>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2CD53C0-6154-1A56-EF0A-D5BCD10C76AC}"/>
              </a:ext>
            </a:extLst>
          </p:cNvPr>
          <p:cNvPicPr>
            <a:picLocks noGrp="1" noRo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64AD1288-96E6-32C8-3888-450EE29F2C47}"/>
              </a:ext>
            </a:extLst>
          </p:cNvPr>
          <p:cNvSpPr>
            <a:spLocks noGrp="1"/>
          </p:cNvSpPr>
          <p:nvPr>
            <p:ph type="title"/>
          </p:nvPr>
        </p:nvSpPr>
        <p:spPr>
          <a:xfrm>
            <a:off x="831850" y="2004096"/>
            <a:ext cx="10515600" cy="2852737"/>
          </a:xfrm>
        </p:spPr>
        <p:txBody>
          <a:bodyPr anchor="ctr">
            <a:normAutofit/>
          </a:bodyPr>
          <a:lstStyle>
            <a:lvl1pPr algn="ctr">
              <a:defRPr sz="5400" b="1" i="0">
                <a:solidFill>
                  <a:schemeClr val="bg1"/>
                </a:solidFill>
                <a:latin typeface="Oswald" pitchFamily="2" charset="77"/>
                <a:ea typeface="Oswald" pitchFamily="2" charset="77"/>
                <a:cs typeface="Arial Black" charset="0"/>
              </a:defRPr>
            </a:lvl1pPr>
          </a:lstStyle>
          <a:p>
            <a:r>
              <a:rPr lang="en-US" dirty="0"/>
              <a:t>Click to edit Master title style</a:t>
            </a:r>
          </a:p>
        </p:txBody>
      </p:sp>
      <p:sp>
        <p:nvSpPr>
          <p:cNvPr id="2" name="TextBox 1">
            <a:extLst>
              <a:ext uri="{FF2B5EF4-FFF2-40B4-BE49-F238E27FC236}">
                <a16:creationId xmlns:a16="http://schemas.microsoft.com/office/drawing/2014/main" id="{019A6E81-D203-18EC-1E71-23D108D91FCC}"/>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194634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E8B24A-693F-771B-9061-47E235B8C562}"/>
              </a:ext>
            </a:extLst>
          </p:cNvPr>
          <p:cNvPicPr>
            <a:picLocks noChangeAspect="1"/>
          </p:cNvPicPr>
          <p:nvPr userDrawn="1"/>
        </p:nvPicPr>
        <p:blipFill>
          <a:blip r:embed="rId2"/>
          <a:srcRect t="62" b="62"/>
          <a:stretch/>
        </p:blipFill>
        <p:spPr>
          <a:xfrm>
            <a:off x="0" y="0"/>
            <a:ext cx="12207240" cy="6858000"/>
          </a:xfrm>
          <a:prstGeom prst="rect">
            <a:avLst/>
          </a:prstGeom>
        </p:spPr>
      </p:pic>
      <p:pic>
        <p:nvPicPr>
          <p:cNvPr id="10" name="Picture 9">
            <a:extLst>
              <a:ext uri="{FF2B5EF4-FFF2-40B4-BE49-F238E27FC236}">
                <a16:creationId xmlns:a16="http://schemas.microsoft.com/office/drawing/2014/main" id="{555DED73-67C8-11D9-6D2C-CEB45222A49B}"/>
              </a:ext>
            </a:extLst>
          </p:cNvPr>
          <p:cNvPicPr>
            <a:picLocks noChangeAspect="1"/>
          </p:cNvPicPr>
          <p:nvPr userDrawn="1"/>
        </p:nvPicPr>
        <p:blipFill>
          <a:blip r:embed="rId3"/>
          <a:srcRect/>
          <a:stretch/>
        </p:blipFill>
        <p:spPr>
          <a:xfrm>
            <a:off x="0" y="0"/>
            <a:ext cx="12192000" cy="6858000"/>
          </a:xfrm>
          <a:prstGeom prst="rect">
            <a:avLst/>
          </a:prstGeom>
        </p:spPr>
      </p:pic>
      <p:sp>
        <p:nvSpPr>
          <p:cNvPr id="5" name="Title 4">
            <a:extLst>
              <a:ext uri="{FF2B5EF4-FFF2-40B4-BE49-F238E27FC236}">
                <a16:creationId xmlns:a16="http://schemas.microsoft.com/office/drawing/2014/main" id="{97F3389A-4806-3140-72F2-B193E14CD9FE}"/>
              </a:ext>
            </a:extLst>
          </p:cNvPr>
          <p:cNvSpPr>
            <a:spLocks noGrp="1"/>
          </p:cNvSpPr>
          <p:nvPr>
            <p:ph type="title" hasCustomPrompt="1"/>
          </p:nvPr>
        </p:nvSpPr>
        <p:spPr>
          <a:xfrm>
            <a:off x="952552" y="1731433"/>
            <a:ext cx="6345716" cy="1852063"/>
          </a:xfrm>
        </p:spPr>
        <p:txBody>
          <a:bodyPr>
            <a:noAutofit/>
          </a:bodyPr>
          <a:lstStyle>
            <a:lvl1pPr algn="l">
              <a:defRPr sz="4400">
                <a:solidFill>
                  <a:schemeClr val="bg1"/>
                </a:solidFill>
                <a:latin typeface="Oswald Medium" pitchFamily="2" charset="77"/>
              </a:defRPr>
            </a:lvl1pPr>
          </a:lstStyle>
          <a:p>
            <a:r>
              <a:rPr lang="en-US" dirty="0"/>
              <a:t>Session Title Name Here Lorem Ipsum</a:t>
            </a:r>
          </a:p>
        </p:txBody>
      </p:sp>
      <p:sp>
        <p:nvSpPr>
          <p:cNvPr id="11" name="Text Placeholder 10">
            <a:extLst>
              <a:ext uri="{FF2B5EF4-FFF2-40B4-BE49-F238E27FC236}">
                <a16:creationId xmlns:a16="http://schemas.microsoft.com/office/drawing/2014/main" id="{A470F0C9-2562-2073-2CAB-81AA795B7C8B}"/>
              </a:ext>
            </a:extLst>
          </p:cNvPr>
          <p:cNvSpPr>
            <a:spLocks noGrp="1"/>
          </p:cNvSpPr>
          <p:nvPr>
            <p:ph type="body" sz="quarter" idx="19" hasCustomPrompt="1"/>
          </p:nvPr>
        </p:nvSpPr>
        <p:spPr>
          <a:xfrm>
            <a:off x="952500" y="3695700"/>
            <a:ext cx="6345792" cy="762000"/>
          </a:xfrm>
        </p:spPr>
        <p:txBody>
          <a:bodyPr>
            <a:normAutofit/>
          </a:bodyPr>
          <a:lstStyle>
            <a:lvl1pPr marL="0" indent="0" algn="l">
              <a:buNone/>
              <a:defRPr sz="2400" b="0" i="0">
                <a:solidFill>
                  <a:schemeClr val="accent1"/>
                </a:solidFill>
                <a:latin typeface="Oswald Medium" pitchFamily="2" charset="77"/>
              </a:defRPr>
            </a:lvl1pPr>
          </a:lstStyle>
          <a:p>
            <a:pPr lvl="0"/>
            <a:r>
              <a:rPr lang="en-US" dirty="0"/>
              <a:t>Subtitle Session Name Goes Here</a:t>
            </a:r>
            <a:br>
              <a:rPr lang="en-US" dirty="0"/>
            </a:br>
            <a:r>
              <a:rPr lang="en-US" dirty="0"/>
              <a:t>Lorem Ipsum</a:t>
            </a:r>
          </a:p>
        </p:txBody>
      </p:sp>
      <p:sp>
        <p:nvSpPr>
          <p:cNvPr id="2" name="Text Placeholder 10">
            <a:extLst>
              <a:ext uri="{FF2B5EF4-FFF2-40B4-BE49-F238E27FC236}">
                <a16:creationId xmlns:a16="http://schemas.microsoft.com/office/drawing/2014/main" id="{A08F3B32-5763-9769-BF2E-CE91F8E0FAFD}"/>
              </a:ext>
            </a:extLst>
          </p:cNvPr>
          <p:cNvSpPr>
            <a:spLocks noGrp="1"/>
          </p:cNvSpPr>
          <p:nvPr>
            <p:ph type="body" sz="quarter" idx="20" hasCustomPrompt="1"/>
          </p:nvPr>
        </p:nvSpPr>
        <p:spPr>
          <a:xfrm>
            <a:off x="952500" y="5321300"/>
            <a:ext cx="6345792" cy="520700"/>
          </a:xfrm>
        </p:spPr>
        <p:txBody>
          <a:bodyPr>
            <a:normAutofit/>
          </a:bodyPr>
          <a:lstStyle>
            <a:lvl1pPr marL="0" indent="0" algn="l">
              <a:buNone/>
              <a:defRPr sz="2400" b="1" i="0">
                <a:solidFill>
                  <a:schemeClr val="accent1"/>
                </a:solidFill>
                <a:latin typeface="Montserrat" pitchFamily="2" charset="77"/>
              </a:defRPr>
            </a:lvl1pPr>
          </a:lstStyle>
          <a:p>
            <a:pPr lvl="0"/>
            <a:r>
              <a:rPr lang="en-US" dirty="0"/>
              <a:t>Name</a:t>
            </a:r>
          </a:p>
        </p:txBody>
      </p:sp>
      <p:sp>
        <p:nvSpPr>
          <p:cNvPr id="3" name="TextBox 2">
            <a:extLst>
              <a:ext uri="{FF2B5EF4-FFF2-40B4-BE49-F238E27FC236}">
                <a16:creationId xmlns:a16="http://schemas.microsoft.com/office/drawing/2014/main" id="{B482A870-B38E-B047-0973-9FD1188C55E5}"/>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3500677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5242D0-1411-FA31-E8F1-97D1FCEE4ACE}"/>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8A7AC5B-B297-DE70-3D5C-156EFD50D151}"/>
              </a:ext>
            </a:extLst>
          </p:cNvPr>
          <p:cNvPicPr>
            <a:picLocks noGrp="1" noRo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A1D6A02-A9C4-9854-4AB6-2FCA1B7EE13E}"/>
              </a:ext>
            </a:extLst>
          </p:cNvPr>
          <p:cNvSpPr txBox="1"/>
          <p:nvPr userDrawn="1"/>
        </p:nvSpPr>
        <p:spPr>
          <a:xfrm>
            <a:off x="3273286" y="3039702"/>
            <a:ext cx="5645427" cy="1323439"/>
          </a:xfrm>
          <a:prstGeom prst="rect">
            <a:avLst/>
          </a:prstGeom>
          <a:noFill/>
        </p:spPr>
        <p:txBody>
          <a:bodyPr wrap="square" rtlCol="0">
            <a:spAutoFit/>
          </a:bodyPr>
          <a:lstStyle/>
          <a:p>
            <a:pPr algn="ctr"/>
            <a:r>
              <a:rPr lang="en-US" sz="8000" b="1" i="0" dirty="0">
                <a:solidFill>
                  <a:schemeClr val="bg1"/>
                </a:solidFill>
                <a:latin typeface="Oswald" pitchFamily="2" charset="77"/>
                <a:cs typeface="Arial Black" panose="020B0604020202020204" pitchFamily="34" charset="0"/>
              </a:rPr>
              <a:t>THANK YOU!</a:t>
            </a:r>
          </a:p>
        </p:txBody>
      </p:sp>
      <p:sp>
        <p:nvSpPr>
          <p:cNvPr id="2" name="TextBox 1">
            <a:extLst>
              <a:ext uri="{FF2B5EF4-FFF2-40B4-BE49-F238E27FC236}">
                <a16:creationId xmlns:a16="http://schemas.microsoft.com/office/drawing/2014/main" id="{00B04FC0-C0F2-A65F-0E92-FAC56D675B1D}"/>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24502999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401871" y="359821"/>
            <a:ext cx="10379753" cy="909184"/>
          </a:xfrm>
        </p:spPr>
        <p:txBody>
          <a:bodyPr>
            <a:noAutofit/>
          </a:bodyPr>
          <a:lstStyle>
            <a:lvl1pPr>
              <a:defRPr sz="3134">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4EB7D375-D19B-777D-5CBB-AB16FCBF1045}"/>
              </a:ext>
            </a:extLst>
          </p:cNvPr>
          <p:cNvSpPr>
            <a:spLocks noGrp="1"/>
          </p:cNvSpPr>
          <p:nvPr>
            <p:ph type="body" sz="quarter" idx="10"/>
          </p:nvPr>
        </p:nvSpPr>
        <p:spPr>
          <a:xfrm>
            <a:off x="406401" y="1529737"/>
            <a:ext cx="5552772" cy="4615288"/>
          </a:xfrm>
          <a:prstGeom prst="rect">
            <a:avLst/>
          </a:prstGeom>
        </p:spPr>
        <p:txBody>
          <a:bodyPr lIns="0" tIns="0" rIns="0" bIns="0"/>
          <a:lstStyle>
            <a:lvl1pPr>
              <a:lnSpc>
                <a:spcPct val="110000"/>
              </a:lnSpc>
              <a:spcBef>
                <a:spcPts val="362"/>
              </a:spcBef>
              <a:defRPr sz="217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12425" indent="-202856">
              <a:lnSpc>
                <a:spcPct val="110000"/>
              </a:lnSpc>
              <a:spcBef>
                <a:spcPts val="362"/>
              </a:spcBef>
              <a:tabLst/>
              <a:defRPr sz="217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415280" indent="-164581">
              <a:lnSpc>
                <a:spcPct val="110000"/>
              </a:lnSpc>
              <a:spcBef>
                <a:spcPts val="362"/>
              </a:spcBef>
              <a:tabLst/>
              <a:defRPr sz="1929">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620049" indent="-166495">
              <a:lnSpc>
                <a:spcPct val="110000"/>
              </a:lnSpc>
              <a:spcBef>
                <a:spcPts val="362"/>
              </a:spcBef>
              <a:tabLst/>
              <a:defRPr sz="1929">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32474" indent="-164581">
              <a:lnSpc>
                <a:spcPct val="110000"/>
              </a:lnSpc>
              <a:spcBef>
                <a:spcPts val="362"/>
              </a:spcBef>
              <a:tabLst/>
              <a:defRPr sz="1929">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4C2918F9-9F99-DBA3-5178-2F5B433A50F1}"/>
              </a:ext>
            </a:extLst>
          </p:cNvPr>
          <p:cNvSpPr>
            <a:spLocks noGrp="1"/>
          </p:cNvSpPr>
          <p:nvPr>
            <p:ph type="body" sz="quarter" idx="11"/>
          </p:nvPr>
        </p:nvSpPr>
        <p:spPr>
          <a:xfrm>
            <a:off x="6193342" y="1529737"/>
            <a:ext cx="5552772" cy="4615288"/>
          </a:xfrm>
          <a:prstGeom prst="rect">
            <a:avLst/>
          </a:prstGeom>
        </p:spPr>
        <p:txBody>
          <a:bodyPr lIns="0" tIns="0" rIns="0" bIns="0"/>
          <a:lstStyle>
            <a:lvl1pPr>
              <a:lnSpc>
                <a:spcPct val="110000"/>
              </a:lnSpc>
              <a:spcBef>
                <a:spcPts val="362"/>
              </a:spcBef>
              <a:defRPr sz="217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12425" indent="-202856">
              <a:lnSpc>
                <a:spcPct val="110000"/>
              </a:lnSpc>
              <a:spcBef>
                <a:spcPts val="362"/>
              </a:spcBef>
              <a:tabLst/>
              <a:defRPr sz="217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415280" indent="-164581">
              <a:lnSpc>
                <a:spcPct val="110000"/>
              </a:lnSpc>
              <a:spcBef>
                <a:spcPts val="362"/>
              </a:spcBef>
              <a:tabLst/>
              <a:defRPr sz="1929">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620049" indent="-166495">
              <a:lnSpc>
                <a:spcPct val="110000"/>
              </a:lnSpc>
              <a:spcBef>
                <a:spcPts val="362"/>
              </a:spcBef>
              <a:tabLst/>
              <a:defRPr sz="1929">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32474" indent="-164581">
              <a:lnSpc>
                <a:spcPct val="110000"/>
              </a:lnSpc>
              <a:spcBef>
                <a:spcPts val="362"/>
              </a:spcBef>
              <a:tabLst/>
              <a:defRPr sz="1929">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2222C6F6-124F-FC29-84F6-416BAC454A78}"/>
              </a:ext>
            </a:extLst>
          </p:cNvPr>
          <p:cNvSpPr txBox="1"/>
          <p:nvPr userDrawn="1"/>
        </p:nvSpPr>
        <p:spPr>
          <a:xfrm>
            <a:off x="4532811" y="6321476"/>
            <a:ext cx="3409406" cy="400110"/>
          </a:xfrm>
          <a:prstGeom prst="rect">
            <a:avLst/>
          </a:prstGeom>
          <a:solidFill>
            <a:schemeClr val="accent1"/>
          </a:solid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151183526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x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3313B6-D871-64D4-B873-E281E128CFE5}"/>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C447463F-A780-7BA0-1359-3EF64EC6CCBE}"/>
              </a:ext>
            </a:extLst>
          </p:cNvPr>
          <p:cNvPicPr>
            <a:picLocks noGrp="1" noRot="1" noChangeAspec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pic>
        <p:nvPicPr>
          <p:cNvPr id="5" name="Picture 4" descr="A red white and blue circle with circles and dots&#10;&#10;AI-generated content may be incorrect.">
            <a:extLst>
              <a:ext uri="{FF2B5EF4-FFF2-40B4-BE49-F238E27FC236}">
                <a16:creationId xmlns:a16="http://schemas.microsoft.com/office/drawing/2014/main" id="{9695F98C-D075-1F17-FD6E-32A02A31E646}"/>
              </a:ext>
            </a:extLst>
          </p:cNvPr>
          <p:cNvPicPr>
            <a:picLocks noChangeAspect="1"/>
          </p:cNvPicPr>
          <p:nvPr userDrawn="1"/>
        </p:nvPicPr>
        <p:blipFill>
          <a:blip r:embed="rId4"/>
          <a:stretch>
            <a:fillRect/>
          </a:stretch>
        </p:blipFill>
        <p:spPr>
          <a:xfrm>
            <a:off x="1130300" y="752415"/>
            <a:ext cx="4965700" cy="4965700"/>
          </a:xfrm>
          <a:prstGeom prst="rect">
            <a:avLst/>
          </a:prstGeom>
        </p:spPr>
      </p:pic>
      <p:sp>
        <p:nvSpPr>
          <p:cNvPr id="4" name="Picture Placeholder 3"/>
          <p:cNvSpPr>
            <a:spLocks noGrp="1"/>
          </p:cNvSpPr>
          <p:nvPr>
            <p:ph type="pic" sz="quarter" idx="10"/>
          </p:nvPr>
        </p:nvSpPr>
        <p:spPr>
          <a:xfrm>
            <a:off x="2137501" y="1768928"/>
            <a:ext cx="2947609" cy="2947609"/>
          </a:xfrm>
          <a:prstGeom prst="ellipse">
            <a:avLst/>
          </a:prstGeom>
          <a:solidFill>
            <a:schemeClr val="bg1"/>
          </a:solidFill>
          <a:ln>
            <a:noFill/>
          </a:ln>
        </p:spPr>
        <p:txBody>
          <a:bodyPr>
            <a:normAutofit/>
          </a:bodyPr>
          <a:lstStyle>
            <a:lvl1pPr>
              <a:defRPr sz="800"/>
            </a:lvl1pPr>
          </a:lstStyle>
          <a:p>
            <a:endParaRPr lang="en-US" dirty="0"/>
          </a:p>
        </p:txBody>
      </p:sp>
      <p:sp>
        <p:nvSpPr>
          <p:cNvPr id="19" name="Text Placeholder 15">
            <a:extLst>
              <a:ext uri="{FF2B5EF4-FFF2-40B4-BE49-F238E27FC236}">
                <a16:creationId xmlns:a16="http://schemas.microsoft.com/office/drawing/2014/main" id="{4843E2AB-ED8B-11A2-5674-D089B8D83043}"/>
              </a:ext>
            </a:extLst>
          </p:cNvPr>
          <p:cNvSpPr>
            <a:spLocks noGrp="1"/>
          </p:cNvSpPr>
          <p:nvPr userDrawn="1">
            <p:ph type="body" sz="quarter" idx="11" hasCustomPrompt="1"/>
          </p:nvPr>
        </p:nvSpPr>
        <p:spPr>
          <a:xfrm>
            <a:off x="6096354" y="2540063"/>
            <a:ext cx="3826578" cy="484834"/>
          </a:xfrm>
        </p:spPr>
        <p:txBody>
          <a:bodyPr>
            <a:noAutofit/>
          </a:bodyPr>
          <a:lstStyle>
            <a:lvl1pPr marL="0" indent="0" algn="l">
              <a:buNone/>
              <a:defRPr sz="3400" b="1" i="0">
                <a:solidFill>
                  <a:schemeClr val="bg1"/>
                </a:solidFill>
                <a:latin typeface="Oswald" pitchFamily="2" charset="77"/>
              </a:defRPr>
            </a:lvl1pPr>
          </a:lstStyle>
          <a:p>
            <a:pPr lvl="0"/>
            <a:r>
              <a:rPr lang="en-US" dirty="0"/>
              <a:t>FIRST LAST NAME</a:t>
            </a:r>
          </a:p>
        </p:txBody>
      </p:sp>
      <p:sp>
        <p:nvSpPr>
          <p:cNvPr id="20" name="Text Placeholder 17">
            <a:extLst>
              <a:ext uri="{FF2B5EF4-FFF2-40B4-BE49-F238E27FC236}">
                <a16:creationId xmlns:a16="http://schemas.microsoft.com/office/drawing/2014/main" id="{71F540F7-D7E0-0A5B-8B2F-F8BABAA7ECD7}"/>
              </a:ext>
            </a:extLst>
          </p:cNvPr>
          <p:cNvSpPr>
            <a:spLocks noGrp="1"/>
          </p:cNvSpPr>
          <p:nvPr userDrawn="1">
            <p:ph type="body" sz="quarter" idx="12" hasCustomPrompt="1"/>
          </p:nvPr>
        </p:nvSpPr>
        <p:spPr>
          <a:xfrm>
            <a:off x="6096354" y="3024896"/>
            <a:ext cx="3826579" cy="1191504"/>
          </a:xfrm>
        </p:spPr>
        <p:txBody>
          <a:bodyPr>
            <a:normAutofit/>
          </a:bodyPr>
          <a:lstStyle>
            <a:lvl1pPr marL="0" indent="0" algn="l">
              <a:lnSpc>
                <a:spcPct val="100000"/>
              </a:lnSpc>
              <a:buNone/>
              <a:defRPr sz="2400" b="1" i="0" cap="none" spc="0">
                <a:ln w="0"/>
                <a:solidFill>
                  <a:srgbClr val="2EA8FB"/>
                </a:solidFill>
                <a:effectLst/>
                <a:latin typeface="Montserrat" pitchFamily="2" charset="77"/>
              </a:defRPr>
            </a:lvl1pPr>
          </a:lstStyle>
          <a:p>
            <a:pPr lvl="0"/>
            <a:r>
              <a:rPr lang="en-US" dirty="0"/>
              <a:t>Title</a:t>
            </a:r>
            <a:br>
              <a:rPr lang="en-US" dirty="0"/>
            </a:br>
            <a:r>
              <a:rPr lang="en-US" dirty="0"/>
              <a:t>Company</a:t>
            </a:r>
          </a:p>
        </p:txBody>
      </p:sp>
    </p:spTree>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eaker x1 No Img">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85331-7003-E4E8-6EC2-58EA10271BEA}"/>
              </a:ext>
            </a:extLst>
          </p:cNvPr>
          <p:cNvPicPr>
            <a:picLocks noGrp="1" noRo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E894086-CD36-49A2-976F-13CE65ADBC56}"/>
              </a:ext>
            </a:extLst>
          </p:cNvPr>
          <p:cNvPicPr>
            <a:picLocks noGrp="1" noRo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sp>
        <p:nvSpPr>
          <p:cNvPr id="5" name="Text Placeholder 15">
            <a:extLst>
              <a:ext uri="{FF2B5EF4-FFF2-40B4-BE49-F238E27FC236}">
                <a16:creationId xmlns:a16="http://schemas.microsoft.com/office/drawing/2014/main" id="{6CE3BE6C-09FE-DB41-B5CC-FAE6A24E45D5}"/>
              </a:ext>
            </a:extLst>
          </p:cNvPr>
          <p:cNvSpPr>
            <a:spLocks noGrp="1"/>
          </p:cNvSpPr>
          <p:nvPr>
            <p:ph type="body" sz="quarter" idx="11" hasCustomPrompt="1"/>
          </p:nvPr>
        </p:nvSpPr>
        <p:spPr>
          <a:xfrm>
            <a:off x="3615267" y="2421467"/>
            <a:ext cx="4961465" cy="637297"/>
          </a:xfrm>
        </p:spPr>
        <p:txBody>
          <a:bodyPr>
            <a:noAutofit/>
          </a:bodyPr>
          <a:lstStyle>
            <a:lvl1pPr marL="0" indent="0" algn="ctr">
              <a:buNone/>
              <a:defRPr sz="4000" b="1" i="0">
                <a:solidFill>
                  <a:schemeClr val="bg1"/>
                </a:solidFill>
                <a:latin typeface="Oswald" pitchFamily="2" charset="77"/>
              </a:defRPr>
            </a:lvl1pPr>
          </a:lstStyle>
          <a:p>
            <a:pPr lvl="0"/>
            <a:r>
              <a:rPr lang="en-US" dirty="0"/>
              <a:t>FIRST LAST NAME</a:t>
            </a:r>
          </a:p>
        </p:txBody>
      </p:sp>
      <p:sp>
        <p:nvSpPr>
          <p:cNvPr id="6" name="Text Placeholder 17">
            <a:extLst>
              <a:ext uri="{FF2B5EF4-FFF2-40B4-BE49-F238E27FC236}">
                <a16:creationId xmlns:a16="http://schemas.microsoft.com/office/drawing/2014/main" id="{476454FB-29AC-9995-7E2C-78CFCD7500B1}"/>
              </a:ext>
            </a:extLst>
          </p:cNvPr>
          <p:cNvSpPr>
            <a:spLocks noGrp="1"/>
          </p:cNvSpPr>
          <p:nvPr>
            <p:ph type="body" sz="quarter" idx="12" hasCustomPrompt="1"/>
          </p:nvPr>
        </p:nvSpPr>
        <p:spPr>
          <a:xfrm>
            <a:off x="3615268" y="3058763"/>
            <a:ext cx="4961466" cy="1191504"/>
          </a:xfrm>
        </p:spPr>
        <p:txBody>
          <a:bodyPr>
            <a:normAutofit/>
          </a:bodyPr>
          <a:lstStyle>
            <a:lvl1pPr marL="0" indent="0" algn="ctr">
              <a:lnSpc>
                <a:spcPct val="100000"/>
              </a:lnSpc>
              <a:buNone/>
              <a:defRPr sz="2800" b="1" i="0" cap="none" spc="0">
                <a:ln w="0"/>
                <a:solidFill>
                  <a:srgbClr val="2EA8FB"/>
                </a:solidFill>
                <a:effectLst/>
                <a:latin typeface="Montserrat" pitchFamily="2" charset="77"/>
              </a:defRPr>
            </a:lvl1pPr>
          </a:lstStyle>
          <a:p>
            <a:pPr lvl="0"/>
            <a:r>
              <a:rPr lang="en-US" dirty="0"/>
              <a:t>Title</a:t>
            </a:r>
            <a:br>
              <a:rPr lang="en-US" dirty="0"/>
            </a:br>
            <a:r>
              <a:rPr lang="en-US" dirty="0"/>
              <a:t>Company</a:t>
            </a:r>
          </a:p>
        </p:txBody>
      </p:sp>
    </p:spTree>
    <p:extLst>
      <p:ext uri="{BB962C8B-B14F-4D97-AF65-F5344CB8AC3E}">
        <p14:creationId xmlns:p14="http://schemas.microsoft.com/office/powerpoint/2010/main" val="65593232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x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897C3-1EA9-AAD5-750A-8B45844B4A4F}"/>
              </a:ext>
            </a:extLst>
          </p:cNvPr>
          <p:cNvPicPr>
            <a:picLocks noGrp="1" noRo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E7994C7B-0A5F-F9B5-D10F-2BBEB3839BA6}"/>
              </a:ext>
            </a:extLst>
          </p:cNvPr>
          <p:cNvPicPr>
            <a:picLocks noGrp="1" noRo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DBCF5C4-A5AC-3771-2A31-3F9BF073D97B}"/>
              </a:ext>
            </a:extLst>
          </p:cNvPr>
          <p:cNvPicPr>
            <a:picLocks noChangeAspect="1"/>
          </p:cNvPicPr>
          <p:nvPr userDrawn="1"/>
        </p:nvPicPr>
        <p:blipFill>
          <a:blip r:embed="rId4"/>
          <a:srcRect/>
          <a:stretch/>
        </p:blipFill>
        <p:spPr>
          <a:xfrm>
            <a:off x="1943101" y="278282"/>
            <a:ext cx="3826578" cy="3826578"/>
          </a:xfrm>
          <a:prstGeom prst="rect">
            <a:avLst/>
          </a:prstGeom>
        </p:spPr>
      </p:pic>
      <p:sp>
        <p:nvSpPr>
          <p:cNvPr id="6" name="Picture Placeholder 3">
            <a:extLst>
              <a:ext uri="{FF2B5EF4-FFF2-40B4-BE49-F238E27FC236}">
                <a16:creationId xmlns:a16="http://schemas.microsoft.com/office/drawing/2014/main" id="{291C3179-D240-696C-AE1D-DE822EB09D93}"/>
              </a:ext>
            </a:extLst>
          </p:cNvPr>
          <p:cNvSpPr>
            <a:spLocks noGrp="1"/>
          </p:cNvSpPr>
          <p:nvPr>
            <p:ph type="pic" sz="quarter" idx="10"/>
          </p:nvPr>
        </p:nvSpPr>
        <p:spPr>
          <a:xfrm>
            <a:off x="2807460" y="1142641"/>
            <a:ext cx="2097860" cy="2097860"/>
          </a:xfrm>
          <a:prstGeom prst="ellipse">
            <a:avLst/>
          </a:prstGeom>
          <a:solidFill>
            <a:schemeClr val="bg1"/>
          </a:solidFill>
          <a:ln>
            <a:noFill/>
          </a:ln>
        </p:spPr>
        <p:txBody>
          <a:bodyPr>
            <a:normAutofit/>
          </a:bodyPr>
          <a:lstStyle>
            <a:lvl1pPr>
              <a:defRPr sz="800"/>
            </a:lvl1pPr>
          </a:lstStyle>
          <a:p>
            <a:endParaRPr lang="en-US" dirty="0"/>
          </a:p>
        </p:txBody>
      </p:sp>
      <p:sp>
        <p:nvSpPr>
          <p:cNvPr id="7" name="Text Placeholder 15">
            <a:extLst>
              <a:ext uri="{FF2B5EF4-FFF2-40B4-BE49-F238E27FC236}">
                <a16:creationId xmlns:a16="http://schemas.microsoft.com/office/drawing/2014/main" id="{21DE7368-D13E-FB24-25FD-FD94CA03A888}"/>
              </a:ext>
            </a:extLst>
          </p:cNvPr>
          <p:cNvSpPr>
            <a:spLocks noGrp="1"/>
          </p:cNvSpPr>
          <p:nvPr>
            <p:ph type="body" sz="quarter" idx="11" hasCustomPrompt="1"/>
          </p:nvPr>
        </p:nvSpPr>
        <p:spPr>
          <a:xfrm>
            <a:off x="1943101" y="3955115"/>
            <a:ext cx="3826578" cy="484834"/>
          </a:xfrm>
        </p:spPr>
        <p:txBody>
          <a:bodyPr>
            <a:noAutofit/>
          </a:bodyPr>
          <a:lstStyle>
            <a:lvl1pPr marL="0" indent="0" algn="ctr">
              <a:buNone/>
              <a:defRPr sz="3400" b="1" i="0">
                <a:solidFill>
                  <a:schemeClr val="bg1"/>
                </a:solidFill>
                <a:latin typeface="Oswald" pitchFamily="2" charset="77"/>
              </a:defRPr>
            </a:lvl1pPr>
          </a:lstStyle>
          <a:p>
            <a:pPr lvl="0"/>
            <a:r>
              <a:rPr lang="en-US" dirty="0"/>
              <a:t>FIRST LAST NAME</a:t>
            </a:r>
          </a:p>
        </p:txBody>
      </p:sp>
      <p:sp>
        <p:nvSpPr>
          <p:cNvPr id="8" name="Text Placeholder 17">
            <a:extLst>
              <a:ext uri="{FF2B5EF4-FFF2-40B4-BE49-F238E27FC236}">
                <a16:creationId xmlns:a16="http://schemas.microsoft.com/office/drawing/2014/main" id="{9E4F6A6C-140A-075C-AA6D-09A661EC373E}"/>
              </a:ext>
            </a:extLst>
          </p:cNvPr>
          <p:cNvSpPr>
            <a:spLocks noGrp="1"/>
          </p:cNvSpPr>
          <p:nvPr>
            <p:ph type="body" sz="quarter" idx="12" hasCustomPrompt="1"/>
          </p:nvPr>
        </p:nvSpPr>
        <p:spPr>
          <a:xfrm>
            <a:off x="1943101" y="4439948"/>
            <a:ext cx="3826579" cy="1191504"/>
          </a:xfrm>
        </p:spPr>
        <p:txBody>
          <a:bodyPr>
            <a:normAutofit/>
          </a:bodyPr>
          <a:lstStyle>
            <a:lvl1pPr marL="0" indent="0" algn="ctr">
              <a:lnSpc>
                <a:spcPct val="100000"/>
              </a:lnSpc>
              <a:buNone/>
              <a:defRPr sz="2400" b="1" i="0" cap="none" spc="0">
                <a:ln w="0"/>
                <a:solidFill>
                  <a:srgbClr val="2EA8FB"/>
                </a:solidFill>
                <a:effectLst/>
                <a:latin typeface="Montserrat" pitchFamily="2" charset="77"/>
              </a:defRPr>
            </a:lvl1pPr>
          </a:lstStyle>
          <a:p>
            <a:pPr lvl="0"/>
            <a:r>
              <a:rPr lang="en-US" dirty="0"/>
              <a:t>Title</a:t>
            </a:r>
            <a:br>
              <a:rPr lang="en-US" dirty="0"/>
            </a:br>
            <a:r>
              <a:rPr lang="en-US" dirty="0"/>
              <a:t>Company</a:t>
            </a:r>
          </a:p>
        </p:txBody>
      </p:sp>
      <p:pic>
        <p:nvPicPr>
          <p:cNvPr id="9" name="Picture 8">
            <a:extLst>
              <a:ext uri="{FF2B5EF4-FFF2-40B4-BE49-F238E27FC236}">
                <a16:creationId xmlns:a16="http://schemas.microsoft.com/office/drawing/2014/main" id="{CA582E67-F13D-11A2-059C-F5146714575A}"/>
              </a:ext>
            </a:extLst>
          </p:cNvPr>
          <p:cNvPicPr>
            <a:picLocks noChangeAspect="1"/>
          </p:cNvPicPr>
          <p:nvPr userDrawn="1"/>
        </p:nvPicPr>
        <p:blipFill>
          <a:blip r:embed="rId5"/>
          <a:srcRect/>
          <a:stretch/>
        </p:blipFill>
        <p:spPr>
          <a:xfrm>
            <a:off x="6261101" y="278282"/>
            <a:ext cx="3826578" cy="3826578"/>
          </a:xfrm>
          <a:prstGeom prst="rect">
            <a:avLst/>
          </a:prstGeom>
        </p:spPr>
      </p:pic>
      <p:sp>
        <p:nvSpPr>
          <p:cNvPr id="10" name="Picture Placeholder 3">
            <a:extLst>
              <a:ext uri="{FF2B5EF4-FFF2-40B4-BE49-F238E27FC236}">
                <a16:creationId xmlns:a16="http://schemas.microsoft.com/office/drawing/2014/main" id="{8D975F0B-5E94-56AA-87ED-FBCB90D14741}"/>
              </a:ext>
            </a:extLst>
          </p:cNvPr>
          <p:cNvSpPr>
            <a:spLocks noGrp="1"/>
          </p:cNvSpPr>
          <p:nvPr>
            <p:ph type="pic" sz="quarter" idx="13"/>
          </p:nvPr>
        </p:nvSpPr>
        <p:spPr>
          <a:xfrm>
            <a:off x="7125460" y="1142641"/>
            <a:ext cx="2097860" cy="2097860"/>
          </a:xfrm>
          <a:prstGeom prst="ellipse">
            <a:avLst/>
          </a:prstGeom>
          <a:solidFill>
            <a:schemeClr val="bg1"/>
          </a:solidFill>
          <a:ln>
            <a:noFill/>
          </a:ln>
        </p:spPr>
        <p:txBody>
          <a:bodyPr>
            <a:normAutofit/>
          </a:bodyPr>
          <a:lstStyle>
            <a:lvl1pPr>
              <a:defRPr sz="800"/>
            </a:lvl1pPr>
          </a:lstStyle>
          <a:p>
            <a:endParaRPr lang="en-US" dirty="0"/>
          </a:p>
        </p:txBody>
      </p:sp>
      <p:sp>
        <p:nvSpPr>
          <p:cNvPr id="11" name="Text Placeholder 15">
            <a:extLst>
              <a:ext uri="{FF2B5EF4-FFF2-40B4-BE49-F238E27FC236}">
                <a16:creationId xmlns:a16="http://schemas.microsoft.com/office/drawing/2014/main" id="{12E3A745-D1F7-E77F-3372-1D2144C0C1D3}"/>
              </a:ext>
            </a:extLst>
          </p:cNvPr>
          <p:cNvSpPr>
            <a:spLocks noGrp="1"/>
          </p:cNvSpPr>
          <p:nvPr>
            <p:ph type="body" sz="quarter" idx="14" hasCustomPrompt="1"/>
          </p:nvPr>
        </p:nvSpPr>
        <p:spPr>
          <a:xfrm>
            <a:off x="6261101" y="3955115"/>
            <a:ext cx="3826578" cy="484834"/>
          </a:xfrm>
        </p:spPr>
        <p:txBody>
          <a:bodyPr>
            <a:noAutofit/>
          </a:bodyPr>
          <a:lstStyle>
            <a:lvl1pPr marL="0" indent="0" algn="ctr">
              <a:buNone/>
              <a:defRPr sz="3400" b="1" i="0">
                <a:solidFill>
                  <a:schemeClr val="bg1"/>
                </a:solidFill>
                <a:latin typeface="Oswald" pitchFamily="2" charset="77"/>
              </a:defRPr>
            </a:lvl1pPr>
          </a:lstStyle>
          <a:p>
            <a:pPr lvl="0"/>
            <a:r>
              <a:rPr lang="en-US" dirty="0"/>
              <a:t>FIRST LAST NAME</a:t>
            </a:r>
          </a:p>
        </p:txBody>
      </p:sp>
      <p:sp>
        <p:nvSpPr>
          <p:cNvPr id="12" name="Text Placeholder 17">
            <a:extLst>
              <a:ext uri="{FF2B5EF4-FFF2-40B4-BE49-F238E27FC236}">
                <a16:creationId xmlns:a16="http://schemas.microsoft.com/office/drawing/2014/main" id="{1620248B-CF1B-4597-A18D-843722A7D368}"/>
              </a:ext>
            </a:extLst>
          </p:cNvPr>
          <p:cNvSpPr>
            <a:spLocks noGrp="1"/>
          </p:cNvSpPr>
          <p:nvPr>
            <p:ph type="body" sz="quarter" idx="15" hasCustomPrompt="1"/>
          </p:nvPr>
        </p:nvSpPr>
        <p:spPr>
          <a:xfrm>
            <a:off x="6261101" y="4439948"/>
            <a:ext cx="3826579" cy="1191504"/>
          </a:xfrm>
        </p:spPr>
        <p:txBody>
          <a:bodyPr>
            <a:normAutofit/>
          </a:bodyPr>
          <a:lstStyle>
            <a:lvl1pPr marL="0" indent="0" algn="ctr">
              <a:lnSpc>
                <a:spcPct val="100000"/>
              </a:lnSpc>
              <a:buNone/>
              <a:defRPr sz="2400" b="1" i="0" cap="none" spc="0">
                <a:ln w="0"/>
                <a:solidFill>
                  <a:srgbClr val="2EA8FB"/>
                </a:solidFill>
                <a:effectLst/>
                <a:latin typeface="Montserrat" pitchFamily="2" charset="77"/>
              </a:defRPr>
            </a:lvl1pPr>
          </a:lstStyle>
          <a:p>
            <a:pPr lvl="0"/>
            <a:r>
              <a:rPr lang="en-US" dirty="0"/>
              <a:t>Title</a:t>
            </a:r>
            <a:br>
              <a:rPr lang="en-US" dirty="0"/>
            </a:br>
            <a:r>
              <a:rPr lang="en-US" dirty="0"/>
              <a:t>Company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x3">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99B749-0DDA-6969-E5F7-628E7209FDD8}"/>
              </a:ext>
            </a:extLst>
          </p:cNvPr>
          <p:cNvPicPr>
            <a:picLocks noGrp="1" noRo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8DAF558-174A-6C31-8443-E55F81D60F46}"/>
              </a:ext>
            </a:extLst>
          </p:cNvPr>
          <p:cNvPicPr>
            <a:picLocks noGrp="1" noRo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pic>
        <p:nvPicPr>
          <p:cNvPr id="24" name="Picture 23">
            <a:extLst>
              <a:ext uri="{FF2B5EF4-FFF2-40B4-BE49-F238E27FC236}">
                <a16:creationId xmlns:a16="http://schemas.microsoft.com/office/drawing/2014/main" id="{B83FB06C-424A-50C1-39B4-BE5051E21829}"/>
              </a:ext>
            </a:extLst>
          </p:cNvPr>
          <p:cNvPicPr>
            <a:picLocks noChangeAspect="1"/>
          </p:cNvPicPr>
          <p:nvPr userDrawn="1"/>
        </p:nvPicPr>
        <p:blipFill>
          <a:blip r:embed="rId4"/>
          <a:srcRect/>
          <a:stretch/>
        </p:blipFill>
        <p:spPr>
          <a:xfrm>
            <a:off x="304979" y="261349"/>
            <a:ext cx="3826578" cy="3826578"/>
          </a:xfrm>
          <a:prstGeom prst="rect">
            <a:avLst/>
          </a:prstGeom>
        </p:spPr>
      </p:pic>
      <p:sp>
        <p:nvSpPr>
          <p:cNvPr id="25" name="Picture Placeholder 3">
            <a:extLst>
              <a:ext uri="{FF2B5EF4-FFF2-40B4-BE49-F238E27FC236}">
                <a16:creationId xmlns:a16="http://schemas.microsoft.com/office/drawing/2014/main" id="{81C6B10A-B1EF-4168-17C5-01A93C79868E}"/>
              </a:ext>
            </a:extLst>
          </p:cNvPr>
          <p:cNvSpPr>
            <a:spLocks noGrp="1"/>
          </p:cNvSpPr>
          <p:nvPr>
            <p:ph type="pic" sz="quarter" idx="13"/>
          </p:nvPr>
        </p:nvSpPr>
        <p:spPr>
          <a:xfrm>
            <a:off x="1237070" y="1142641"/>
            <a:ext cx="2097860" cy="2097860"/>
          </a:xfrm>
          <a:prstGeom prst="ellipse">
            <a:avLst/>
          </a:prstGeom>
          <a:solidFill>
            <a:schemeClr val="bg1"/>
          </a:solidFill>
          <a:ln>
            <a:noFill/>
          </a:ln>
        </p:spPr>
        <p:txBody>
          <a:bodyPr>
            <a:normAutofit/>
          </a:bodyPr>
          <a:lstStyle>
            <a:lvl1pPr>
              <a:defRPr sz="800"/>
            </a:lvl1pPr>
          </a:lstStyle>
          <a:p>
            <a:endParaRPr lang="en-US" dirty="0"/>
          </a:p>
        </p:txBody>
      </p:sp>
      <p:sp>
        <p:nvSpPr>
          <p:cNvPr id="26" name="Text Placeholder 15">
            <a:extLst>
              <a:ext uri="{FF2B5EF4-FFF2-40B4-BE49-F238E27FC236}">
                <a16:creationId xmlns:a16="http://schemas.microsoft.com/office/drawing/2014/main" id="{9D75F1B1-F6A4-AE94-4B69-CCC3E2908B5B}"/>
              </a:ext>
            </a:extLst>
          </p:cNvPr>
          <p:cNvSpPr>
            <a:spLocks noGrp="1"/>
          </p:cNvSpPr>
          <p:nvPr>
            <p:ph type="body" sz="quarter" idx="14" hasCustomPrompt="1"/>
          </p:nvPr>
        </p:nvSpPr>
        <p:spPr>
          <a:xfrm>
            <a:off x="829910" y="3955115"/>
            <a:ext cx="2962218" cy="484834"/>
          </a:xfrm>
        </p:spPr>
        <p:txBody>
          <a:bodyPr>
            <a:noAutofit/>
          </a:bodyPr>
          <a:lstStyle>
            <a:lvl1pPr marL="0" indent="0" algn="ctr">
              <a:buNone/>
              <a:defRPr sz="2800" b="1" i="0">
                <a:solidFill>
                  <a:schemeClr val="bg1"/>
                </a:solidFill>
                <a:latin typeface="Oswald" pitchFamily="2" charset="77"/>
              </a:defRPr>
            </a:lvl1pPr>
          </a:lstStyle>
          <a:p>
            <a:pPr lvl="0"/>
            <a:r>
              <a:rPr lang="en-US" dirty="0"/>
              <a:t>FIRST LAST NAME</a:t>
            </a:r>
          </a:p>
        </p:txBody>
      </p:sp>
      <p:sp>
        <p:nvSpPr>
          <p:cNvPr id="27" name="Text Placeholder 17">
            <a:extLst>
              <a:ext uri="{FF2B5EF4-FFF2-40B4-BE49-F238E27FC236}">
                <a16:creationId xmlns:a16="http://schemas.microsoft.com/office/drawing/2014/main" id="{99EA449A-5266-8196-7281-DB5F4AC4F66A}"/>
              </a:ext>
            </a:extLst>
          </p:cNvPr>
          <p:cNvSpPr>
            <a:spLocks noGrp="1"/>
          </p:cNvSpPr>
          <p:nvPr>
            <p:ph type="body" sz="quarter" idx="15" hasCustomPrompt="1"/>
          </p:nvPr>
        </p:nvSpPr>
        <p:spPr>
          <a:xfrm>
            <a:off x="829910" y="4439948"/>
            <a:ext cx="2962219" cy="1191504"/>
          </a:xfrm>
        </p:spPr>
        <p:txBody>
          <a:bodyPr>
            <a:normAutofit/>
          </a:bodyPr>
          <a:lstStyle>
            <a:lvl1pPr marL="0" indent="0" algn="ctr">
              <a:lnSpc>
                <a:spcPct val="100000"/>
              </a:lnSpc>
              <a:buNone/>
              <a:defRPr sz="2000" b="1" i="0" cap="none" spc="0">
                <a:ln w="0"/>
                <a:solidFill>
                  <a:srgbClr val="2EA8FB"/>
                </a:solidFill>
                <a:effectLst/>
                <a:latin typeface="Montserrat" pitchFamily="2" charset="77"/>
              </a:defRPr>
            </a:lvl1pPr>
          </a:lstStyle>
          <a:p>
            <a:pPr lvl="0"/>
            <a:r>
              <a:rPr lang="en-US" dirty="0"/>
              <a:t>Title</a:t>
            </a:r>
            <a:br>
              <a:rPr lang="en-US" dirty="0"/>
            </a:br>
            <a:r>
              <a:rPr lang="en-US" dirty="0"/>
              <a:t>Company</a:t>
            </a:r>
          </a:p>
        </p:txBody>
      </p:sp>
      <p:pic>
        <p:nvPicPr>
          <p:cNvPr id="5" name="Picture 4">
            <a:extLst>
              <a:ext uri="{FF2B5EF4-FFF2-40B4-BE49-F238E27FC236}">
                <a16:creationId xmlns:a16="http://schemas.microsoft.com/office/drawing/2014/main" id="{CACEF9F8-C4FD-88AC-701E-40E13B1A1990}"/>
              </a:ext>
            </a:extLst>
          </p:cNvPr>
          <p:cNvPicPr>
            <a:picLocks noChangeAspect="1"/>
          </p:cNvPicPr>
          <p:nvPr userDrawn="1"/>
        </p:nvPicPr>
        <p:blipFill>
          <a:blip r:embed="rId5"/>
          <a:srcRect/>
          <a:stretch/>
        </p:blipFill>
        <p:spPr>
          <a:xfrm>
            <a:off x="4216577" y="329081"/>
            <a:ext cx="3826578" cy="3826578"/>
          </a:xfrm>
          <a:prstGeom prst="rect">
            <a:avLst/>
          </a:prstGeom>
        </p:spPr>
      </p:pic>
      <p:sp>
        <p:nvSpPr>
          <p:cNvPr id="6" name="Picture Placeholder 3">
            <a:extLst>
              <a:ext uri="{FF2B5EF4-FFF2-40B4-BE49-F238E27FC236}">
                <a16:creationId xmlns:a16="http://schemas.microsoft.com/office/drawing/2014/main" id="{2AFBC632-68AC-21A8-16D3-04C4EE848423}"/>
              </a:ext>
            </a:extLst>
          </p:cNvPr>
          <p:cNvSpPr>
            <a:spLocks noGrp="1"/>
          </p:cNvSpPr>
          <p:nvPr>
            <p:ph type="pic" sz="quarter" idx="10"/>
          </p:nvPr>
        </p:nvSpPr>
        <p:spPr>
          <a:xfrm>
            <a:off x="5047070" y="1142641"/>
            <a:ext cx="2097860" cy="2097860"/>
          </a:xfrm>
          <a:prstGeom prst="ellipse">
            <a:avLst/>
          </a:prstGeom>
          <a:solidFill>
            <a:schemeClr val="bg1"/>
          </a:solidFill>
          <a:ln>
            <a:noFill/>
          </a:ln>
        </p:spPr>
        <p:txBody>
          <a:bodyPr>
            <a:normAutofit/>
          </a:bodyPr>
          <a:lstStyle>
            <a:lvl1pPr>
              <a:defRPr sz="800"/>
            </a:lvl1pPr>
          </a:lstStyle>
          <a:p>
            <a:endParaRPr lang="en-US" dirty="0"/>
          </a:p>
        </p:txBody>
      </p:sp>
      <p:sp>
        <p:nvSpPr>
          <p:cNvPr id="8" name="Text Placeholder 15">
            <a:extLst>
              <a:ext uri="{FF2B5EF4-FFF2-40B4-BE49-F238E27FC236}">
                <a16:creationId xmlns:a16="http://schemas.microsoft.com/office/drawing/2014/main" id="{FE8FBBD4-E1D0-6868-C9FF-2F1DC142E4B5}"/>
              </a:ext>
            </a:extLst>
          </p:cNvPr>
          <p:cNvSpPr>
            <a:spLocks noGrp="1"/>
          </p:cNvSpPr>
          <p:nvPr>
            <p:ph type="body" sz="quarter" idx="11" hasCustomPrompt="1"/>
          </p:nvPr>
        </p:nvSpPr>
        <p:spPr>
          <a:xfrm>
            <a:off x="4639910" y="3955115"/>
            <a:ext cx="2962218" cy="484834"/>
          </a:xfrm>
        </p:spPr>
        <p:txBody>
          <a:bodyPr>
            <a:noAutofit/>
          </a:bodyPr>
          <a:lstStyle>
            <a:lvl1pPr marL="0" indent="0" algn="ctr">
              <a:buNone/>
              <a:defRPr sz="2800" b="1" i="0">
                <a:solidFill>
                  <a:schemeClr val="bg1"/>
                </a:solidFill>
                <a:latin typeface="Oswald" pitchFamily="2" charset="77"/>
              </a:defRPr>
            </a:lvl1pPr>
          </a:lstStyle>
          <a:p>
            <a:pPr lvl="0"/>
            <a:r>
              <a:rPr lang="en-US" dirty="0"/>
              <a:t>FIRST LAST NAME</a:t>
            </a:r>
          </a:p>
        </p:txBody>
      </p:sp>
      <p:sp>
        <p:nvSpPr>
          <p:cNvPr id="10" name="Text Placeholder 17">
            <a:extLst>
              <a:ext uri="{FF2B5EF4-FFF2-40B4-BE49-F238E27FC236}">
                <a16:creationId xmlns:a16="http://schemas.microsoft.com/office/drawing/2014/main" id="{5AB7FDB4-9AEA-57C7-1021-22F4DDD25732}"/>
              </a:ext>
            </a:extLst>
          </p:cNvPr>
          <p:cNvSpPr>
            <a:spLocks noGrp="1"/>
          </p:cNvSpPr>
          <p:nvPr>
            <p:ph type="body" sz="quarter" idx="12" hasCustomPrompt="1"/>
          </p:nvPr>
        </p:nvSpPr>
        <p:spPr>
          <a:xfrm>
            <a:off x="4639910" y="4439948"/>
            <a:ext cx="2962219" cy="1191504"/>
          </a:xfrm>
        </p:spPr>
        <p:txBody>
          <a:bodyPr>
            <a:normAutofit/>
          </a:bodyPr>
          <a:lstStyle>
            <a:lvl1pPr marL="0" indent="0" algn="ctr">
              <a:lnSpc>
                <a:spcPct val="100000"/>
              </a:lnSpc>
              <a:buNone/>
              <a:defRPr sz="2000" b="1" i="0" cap="none" spc="0">
                <a:ln w="0"/>
                <a:solidFill>
                  <a:srgbClr val="2EA8FB"/>
                </a:solidFill>
                <a:effectLst/>
                <a:latin typeface="Montserrat" pitchFamily="2" charset="77"/>
              </a:defRPr>
            </a:lvl1pPr>
          </a:lstStyle>
          <a:p>
            <a:pPr lvl="0"/>
            <a:r>
              <a:rPr lang="en-US" dirty="0"/>
              <a:t>Title</a:t>
            </a:r>
            <a:br>
              <a:rPr lang="en-US" dirty="0"/>
            </a:br>
            <a:r>
              <a:rPr lang="en-US" dirty="0"/>
              <a:t>Company</a:t>
            </a:r>
          </a:p>
        </p:txBody>
      </p:sp>
      <p:pic>
        <p:nvPicPr>
          <p:cNvPr id="28" name="Picture 27">
            <a:extLst>
              <a:ext uri="{FF2B5EF4-FFF2-40B4-BE49-F238E27FC236}">
                <a16:creationId xmlns:a16="http://schemas.microsoft.com/office/drawing/2014/main" id="{D27548AC-D738-55A4-7B1A-BB0DFD7894E4}"/>
              </a:ext>
            </a:extLst>
          </p:cNvPr>
          <p:cNvPicPr>
            <a:picLocks noChangeAspect="1"/>
          </p:cNvPicPr>
          <p:nvPr userDrawn="1"/>
        </p:nvPicPr>
        <p:blipFill>
          <a:blip r:embed="rId6"/>
          <a:srcRect/>
          <a:stretch/>
        </p:blipFill>
        <p:spPr>
          <a:xfrm>
            <a:off x="8043511" y="295215"/>
            <a:ext cx="3826578" cy="3826578"/>
          </a:xfrm>
          <a:prstGeom prst="rect">
            <a:avLst/>
          </a:prstGeom>
        </p:spPr>
      </p:pic>
      <p:sp>
        <p:nvSpPr>
          <p:cNvPr id="29" name="Picture Placeholder 3">
            <a:extLst>
              <a:ext uri="{FF2B5EF4-FFF2-40B4-BE49-F238E27FC236}">
                <a16:creationId xmlns:a16="http://schemas.microsoft.com/office/drawing/2014/main" id="{F7572FB2-E165-AB06-C010-2A4937805AE6}"/>
              </a:ext>
            </a:extLst>
          </p:cNvPr>
          <p:cNvSpPr>
            <a:spLocks noGrp="1"/>
          </p:cNvSpPr>
          <p:nvPr>
            <p:ph type="pic" sz="quarter" idx="16"/>
          </p:nvPr>
        </p:nvSpPr>
        <p:spPr>
          <a:xfrm>
            <a:off x="8907870" y="1142641"/>
            <a:ext cx="2097860" cy="2097860"/>
          </a:xfrm>
          <a:prstGeom prst="ellipse">
            <a:avLst/>
          </a:prstGeom>
          <a:solidFill>
            <a:schemeClr val="bg1"/>
          </a:solidFill>
          <a:ln>
            <a:noFill/>
          </a:ln>
        </p:spPr>
        <p:txBody>
          <a:bodyPr>
            <a:normAutofit/>
          </a:bodyPr>
          <a:lstStyle>
            <a:lvl1pPr>
              <a:defRPr sz="800"/>
            </a:lvl1pPr>
          </a:lstStyle>
          <a:p>
            <a:endParaRPr lang="en-US" dirty="0"/>
          </a:p>
        </p:txBody>
      </p:sp>
      <p:sp>
        <p:nvSpPr>
          <p:cNvPr id="30" name="Text Placeholder 15">
            <a:extLst>
              <a:ext uri="{FF2B5EF4-FFF2-40B4-BE49-F238E27FC236}">
                <a16:creationId xmlns:a16="http://schemas.microsoft.com/office/drawing/2014/main" id="{6820DF25-286F-FE11-87DF-F7EE30C68D29}"/>
              </a:ext>
            </a:extLst>
          </p:cNvPr>
          <p:cNvSpPr>
            <a:spLocks noGrp="1"/>
          </p:cNvSpPr>
          <p:nvPr>
            <p:ph type="body" sz="quarter" idx="17" hasCustomPrompt="1"/>
          </p:nvPr>
        </p:nvSpPr>
        <p:spPr>
          <a:xfrm>
            <a:off x="8500710" y="3955115"/>
            <a:ext cx="2962218" cy="484834"/>
          </a:xfrm>
        </p:spPr>
        <p:txBody>
          <a:bodyPr>
            <a:noAutofit/>
          </a:bodyPr>
          <a:lstStyle>
            <a:lvl1pPr marL="0" indent="0" algn="ctr">
              <a:buNone/>
              <a:defRPr sz="2800" b="1" i="0">
                <a:solidFill>
                  <a:schemeClr val="bg1"/>
                </a:solidFill>
                <a:latin typeface="Oswald" pitchFamily="2" charset="77"/>
              </a:defRPr>
            </a:lvl1pPr>
          </a:lstStyle>
          <a:p>
            <a:pPr lvl="0"/>
            <a:r>
              <a:rPr lang="en-US" dirty="0"/>
              <a:t>FIRST LAST NAME</a:t>
            </a:r>
          </a:p>
        </p:txBody>
      </p:sp>
      <p:sp>
        <p:nvSpPr>
          <p:cNvPr id="31" name="Text Placeholder 17">
            <a:extLst>
              <a:ext uri="{FF2B5EF4-FFF2-40B4-BE49-F238E27FC236}">
                <a16:creationId xmlns:a16="http://schemas.microsoft.com/office/drawing/2014/main" id="{7CC093F2-FBB1-2528-4117-70F47164BF5A}"/>
              </a:ext>
            </a:extLst>
          </p:cNvPr>
          <p:cNvSpPr>
            <a:spLocks noGrp="1"/>
          </p:cNvSpPr>
          <p:nvPr>
            <p:ph type="body" sz="quarter" idx="18" hasCustomPrompt="1"/>
          </p:nvPr>
        </p:nvSpPr>
        <p:spPr>
          <a:xfrm>
            <a:off x="8500710" y="4439948"/>
            <a:ext cx="2962219" cy="1191504"/>
          </a:xfrm>
        </p:spPr>
        <p:txBody>
          <a:bodyPr>
            <a:normAutofit/>
          </a:bodyPr>
          <a:lstStyle>
            <a:lvl1pPr marL="0" indent="0" algn="ctr">
              <a:lnSpc>
                <a:spcPct val="100000"/>
              </a:lnSpc>
              <a:buNone/>
              <a:defRPr sz="2000" b="1" i="0" cap="none" spc="0">
                <a:ln w="0"/>
                <a:solidFill>
                  <a:srgbClr val="2EA8FB"/>
                </a:solidFill>
                <a:effectLst/>
                <a:latin typeface="Montserrat" pitchFamily="2" charset="77"/>
              </a:defRPr>
            </a:lvl1pPr>
          </a:lstStyle>
          <a:p>
            <a:pPr lvl="0"/>
            <a:r>
              <a:rPr lang="en-US" dirty="0"/>
              <a:t>Title</a:t>
            </a:r>
            <a:br>
              <a:rPr lang="en-US" dirty="0"/>
            </a:br>
            <a:r>
              <a:rPr lang="en-US" dirty="0"/>
              <a:t>Company</a:t>
            </a:r>
          </a:p>
        </p:txBody>
      </p:sp>
    </p:spTree>
  </p:cSld>
  <p:clrMapOvr>
    <a:masterClrMapping/>
  </p:clrMapOvr>
  <p:extLst>
    <p:ext uri="{DCECCB84-F9BA-43D5-87BE-67443E8EF086}">
      <p15:sldGuideLst xmlns:p15="http://schemas.microsoft.com/office/powerpoint/2012/main">
        <p15:guide id="1" orient="horz" pos="2184"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Ligh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CBE099-4BB0-1A05-7C49-B2A8C6AADB9B}"/>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4A0596A0-FF22-C4ED-2EFD-78F1EBC692D4}"/>
              </a:ext>
            </a:extLst>
          </p:cNvPr>
          <p:cNvPicPr>
            <a:picLocks noGrp="1" noRo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sp>
        <p:nvSpPr>
          <p:cNvPr id="2" name="Title 1"/>
          <p:cNvSpPr>
            <a:spLocks noGrp="1"/>
          </p:cNvSpPr>
          <p:nvPr>
            <p:ph type="title"/>
          </p:nvPr>
        </p:nvSpPr>
        <p:spPr>
          <a:xfrm>
            <a:off x="838200" y="225424"/>
            <a:ext cx="10515600" cy="1325563"/>
          </a:xfrm>
        </p:spPr>
        <p:txBody>
          <a:bodyPr>
            <a:normAutofit/>
          </a:bodyPr>
          <a:lstStyle>
            <a:lvl1pPr>
              <a:defRPr sz="4000" b="1" i="0">
                <a:solidFill>
                  <a:schemeClr val="tx2">
                    <a:lumMod val="75000"/>
                    <a:lumOff val="25000"/>
                  </a:schemeClr>
                </a:solidFill>
                <a:latin typeface="Oswald" pitchFamily="2" charset="77"/>
                <a:ea typeface="Oswald" pitchFamily="2" charset="77"/>
                <a:cs typeface="Arial Black" charset="0"/>
              </a:defRPr>
            </a:lvl1pPr>
          </a:lstStyle>
          <a:p>
            <a:r>
              <a:rPr lang="en-US" dirty="0"/>
              <a:t>Click to edit Master title style</a:t>
            </a:r>
          </a:p>
        </p:txBody>
      </p:sp>
      <p:sp>
        <p:nvSpPr>
          <p:cNvPr id="3" name="Content Placeholder 2"/>
          <p:cNvSpPr>
            <a:spLocks noGrp="1"/>
          </p:cNvSpPr>
          <p:nvPr>
            <p:ph idx="1"/>
          </p:nvPr>
        </p:nvSpPr>
        <p:spPr>
          <a:xfrm>
            <a:off x="838200" y="1685925"/>
            <a:ext cx="10515600" cy="4041775"/>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4A80EEDC-975E-1047-19FC-9AF917796AB6}"/>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147385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Ligh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8DA434-7591-536C-9C2D-5F4EB556A5DC}"/>
              </a:ext>
            </a:extLst>
          </p:cNvPr>
          <p:cNvPicPr>
            <a:picLocks noGrp="1" noRo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2EFECA2-8B7B-1213-E5A0-BEFD042338F4}"/>
              </a:ext>
            </a:extLst>
          </p:cNvPr>
          <p:cNvPicPr>
            <a:picLocks noGrp="1" noRo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F9E786-74C1-2F76-F819-9177F14E5CD8}"/>
              </a:ext>
            </a:extLst>
          </p:cNvPr>
          <p:cNvSpPr>
            <a:spLocks noGrp="1"/>
          </p:cNvSpPr>
          <p:nvPr>
            <p:ph type="title"/>
          </p:nvPr>
        </p:nvSpPr>
        <p:spPr>
          <a:xfrm>
            <a:off x="838200" y="225424"/>
            <a:ext cx="10515600" cy="1325563"/>
          </a:xfrm>
        </p:spPr>
        <p:txBody>
          <a:bodyPr>
            <a:normAutofit/>
          </a:bodyPr>
          <a:lstStyle>
            <a:lvl1pPr>
              <a:defRPr sz="4000" b="1" i="0">
                <a:solidFill>
                  <a:schemeClr val="tx2">
                    <a:lumMod val="75000"/>
                    <a:lumOff val="25000"/>
                  </a:schemeClr>
                </a:solidFill>
                <a:latin typeface="Oswald" pitchFamily="2" charset="77"/>
                <a:ea typeface="Oswald" pitchFamily="2" charset="77"/>
                <a:cs typeface="Arial Black"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CA784599-813B-AB98-FAA6-AAF80617D7BE}"/>
              </a:ext>
            </a:extLst>
          </p:cNvPr>
          <p:cNvSpPr>
            <a:spLocks noGrp="1"/>
          </p:cNvSpPr>
          <p:nvPr>
            <p:ph idx="10"/>
          </p:nvPr>
        </p:nvSpPr>
        <p:spPr>
          <a:xfrm>
            <a:off x="838201" y="1685925"/>
            <a:ext cx="5181600" cy="4041775"/>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10F54B5-3244-2D45-A0BF-562D22B8FEA3}"/>
              </a:ext>
            </a:extLst>
          </p:cNvPr>
          <p:cNvSpPr>
            <a:spLocks noGrp="1"/>
          </p:cNvSpPr>
          <p:nvPr>
            <p:ph idx="11"/>
          </p:nvPr>
        </p:nvSpPr>
        <p:spPr>
          <a:xfrm>
            <a:off x="6172201" y="1685925"/>
            <a:ext cx="5181600" cy="4041775"/>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68833B66-119D-9882-FBD1-C72781BC36CB}"/>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179051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Ligh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B15B63-B197-9B42-310F-02A20DC2D357}"/>
              </a:ext>
            </a:extLst>
          </p:cNvPr>
          <p:cNvPicPr>
            <a:picLocks noGrp="1" noRot="1" noMove="1" noResize="1" noEditPoints="1" noAdjustHandles="1" noChangeArrowheads="1" noChangeShapeType="1" noCrop="1"/>
          </p:cNvPicPr>
          <p:nvPr userDrawn="1"/>
        </p:nvPicPr>
        <p:blipFill>
          <a:blip r:embed="rId2"/>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3D445D0-571D-23C3-1587-306826D4390E}"/>
              </a:ext>
            </a:extLst>
          </p:cNvPr>
          <p:cNvPicPr>
            <a:picLocks noGrp="1" noRot="1" noMove="1" noResize="1" noEditPoints="1" noAdjustHandles="1" noChangeArrowheads="1" noChangeShapeType="1" noCrop="1"/>
          </p:cNvPicPr>
          <p:nvPr userDrawn="1"/>
        </p:nvPicPr>
        <p:blipFill>
          <a:blip r:embed="rId3"/>
          <a:srcRect/>
          <a:stretch/>
        </p:blipFill>
        <p:spPr>
          <a:xfrm>
            <a:off x="0" y="0"/>
            <a:ext cx="12192000" cy="6858000"/>
          </a:xfrm>
          <a:prstGeom prst="rect">
            <a:avLst/>
          </a:prstGeom>
        </p:spPr>
      </p:pic>
      <p:sp>
        <p:nvSpPr>
          <p:cNvPr id="3" name="Text Placeholder 2"/>
          <p:cNvSpPr>
            <a:spLocks noGrp="1"/>
          </p:cNvSpPr>
          <p:nvPr>
            <p:ph type="body" idx="1"/>
          </p:nvPr>
        </p:nvSpPr>
        <p:spPr>
          <a:xfrm>
            <a:off x="839788" y="1681163"/>
            <a:ext cx="5157787" cy="568551"/>
          </a:xfrm>
        </p:spPr>
        <p:txBody>
          <a:bodyPr anchor="b"/>
          <a:lstStyle>
            <a:lvl1pPr marL="0" indent="0">
              <a:buNone/>
              <a:defRPr sz="2800" b="1" i="0">
                <a:latin typeface="Oswa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172200" y="1681163"/>
            <a:ext cx="5183188" cy="568325"/>
          </a:xfrm>
        </p:spPr>
        <p:txBody>
          <a:bodyPr anchor="b"/>
          <a:lstStyle>
            <a:lvl1pPr marL="0" indent="0">
              <a:buNone/>
              <a:defRPr sz="2800" b="1" i="0">
                <a:latin typeface="Oswa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itle 1">
            <a:extLst>
              <a:ext uri="{FF2B5EF4-FFF2-40B4-BE49-F238E27FC236}">
                <a16:creationId xmlns:a16="http://schemas.microsoft.com/office/drawing/2014/main" id="{CA652978-402F-3702-D696-97995D28E264}"/>
              </a:ext>
            </a:extLst>
          </p:cNvPr>
          <p:cNvSpPr>
            <a:spLocks noGrp="1"/>
          </p:cNvSpPr>
          <p:nvPr>
            <p:ph type="title"/>
          </p:nvPr>
        </p:nvSpPr>
        <p:spPr>
          <a:xfrm>
            <a:off x="838200" y="225424"/>
            <a:ext cx="10515600" cy="1325563"/>
          </a:xfrm>
        </p:spPr>
        <p:txBody>
          <a:bodyPr>
            <a:normAutofit/>
          </a:bodyPr>
          <a:lstStyle>
            <a:lvl1pPr>
              <a:defRPr sz="4000" b="1" i="0">
                <a:solidFill>
                  <a:schemeClr val="tx2">
                    <a:lumMod val="75000"/>
                    <a:lumOff val="25000"/>
                  </a:schemeClr>
                </a:solidFill>
                <a:latin typeface="Oswald" pitchFamily="2" charset="77"/>
                <a:ea typeface="Oswald" pitchFamily="2" charset="77"/>
                <a:cs typeface="Arial Black"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1C3D6864-BFB4-81BD-153D-8AC633C5F4B4}"/>
              </a:ext>
            </a:extLst>
          </p:cNvPr>
          <p:cNvSpPr>
            <a:spLocks noGrp="1"/>
          </p:cNvSpPr>
          <p:nvPr>
            <p:ph idx="10"/>
          </p:nvPr>
        </p:nvSpPr>
        <p:spPr>
          <a:xfrm>
            <a:off x="838201" y="2379664"/>
            <a:ext cx="5181600" cy="3348036"/>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93D8D574-3FA7-D6A1-0DC3-922AC5A58F00}"/>
              </a:ext>
            </a:extLst>
          </p:cNvPr>
          <p:cNvSpPr>
            <a:spLocks noGrp="1"/>
          </p:cNvSpPr>
          <p:nvPr>
            <p:ph idx="11"/>
          </p:nvPr>
        </p:nvSpPr>
        <p:spPr>
          <a:xfrm>
            <a:off x="6172201" y="2379664"/>
            <a:ext cx="5181600" cy="3348036"/>
          </a:xfr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4C20585A-031A-3212-4255-BD7481FCDE1B}"/>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463242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8AA07002-04CA-F769-8F9F-DA3B0A8BD74F}"/>
              </a:ext>
            </a:extLst>
          </p:cNvPr>
          <p:cNvSpPr txBox="1"/>
          <p:nvPr userDrawn="1"/>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1314275237"/>
      </p:ext>
    </p:extLst>
  </p:cSld>
  <p:clrMap bg1="lt1" tx1="dk1" bg2="lt2" tx2="dk2" accent1="accent1" accent2="accent2" accent3="accent3" accent4="accent4" accent5="accent5" accent6="accent6" hlink="hlink" folHlink="folHlink"/>
  <p:sldLayoutIdLst>
    <p:sldLayoutId id="2147483669" r:id="rId1"/>
    <p:sldLayoutId id="2147483698" r:id="rId2"/>
    <p:sldLayoutId id="2147483674" r:id="rId3"/>
    <p:sldLayoutId id="2147483680" r:id="rId4"/>
    <p:sldLayoutId id="2147483675" r:id="rId5"/>
    <p:sldLayoutId id="2147483676" r:id="rId6"/>
    <p:sldLayoutId id="2147483650" r:id="rId7"/>
    <p:sldLayoutId id="2147483652" r:id="rId8"/>
    <p:sldLayoutId id="2147483653" r:id="rId9"/>
    <p:sldLayoutId id="2147483654" r:id="rId10"/>
    <p:sldLayoutId id="2147483677" r:id="rId11"/>
    <p:sldLayoutId id="2147483681" r:id="rId12"/>
    <p:sldLayoutId id="2147483682" r:id="rId13"/>
    <p:sldLayoutId id="2147483683" r:id="rId14"/>
    <p:sldLayoutId id="2147483684" r:id="rId15"/>
    <p:sldLayoutId id="2147483697" r:id="rId16"/>
    <p:sldLayoutId id="2147483661" r:id="rId17"/>
    <p:sldLayoutId id="2147483672" r:id="rId18"/>
    <p:sldLayoutId id="2147483651" r:id="rId19"/>
    <p:sldLayoutId id="2147483671" r:id="rId20"/>
    <p:sldLayoutId id="2147483699" r:id="rId2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microsoft.com/office/2018/10/relationships/comments" Target="../comments/modernComment_164_91A535A7.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microsoft.com/office/2018/10/relationships/comments" Target="../comments/modernComment_180_FDCE82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sei.cmu.edu/library/do-you-know-what-your-software-is-actually-doing/" TargetMode="External"/><Relationship Id="rId2" Type="http://schemas.openxmlformats.org/officeDocument/2006/relationships/hyperlink" Target="https://github.com/cmu-sei/silentsentinel" TargetMode="Externa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2381-468F-06E7-BD05-1A6505C6E536}"/>
              </a:ext>
            </a:extLst>
          </p:cNvPr>
          <p:cNvSpPr>
            <a:spLocks noGrp="1"/>
          </p:cNvSpPr>
          <p:nvPr>
            <p:ph type="title"/>
          </p:nvPr>
        </p:nvSpPr>
        <p:spPr/>
        <p:txBody>
          <a:bodyPr/>
          <a:lstStyle/>
          <a:p>
            <a:r>
              <a:rPr lang="en-US" dirty="0"/>
              <a:t>Dynamic Analysis of an Executable’s System Impact</a:t>
            </a:r>
          </a:p>
        </p:txBody>
      </p:sp>
      <p:sp>
        <p:nvSpPr>
          <p:cNvPr id="3" name="Text Placeholder 2">
            <a:extLst>
              <a:ext uri="{FF2B5EF4-FFF2-40B4-BE49-F238E27FC236}">
                <a16:creationId xmlns:a16="http://schemas.microsoft.com/office/drawing/2014/main" id="{F31FE3A8-BE03-1C1B-81E3-B49E0D1EDF52}"/>
              </a:ext>
            </a:extLst>
          </p:cNvPr>
          <p:cNvSpPr>
            <a:spLocks noGrp="1"/>
          </p:cNvSpPr>
          <p:nvPr>
            <p:ph type="body" sz="quarter" idx="19"/>
          </p:nvPr>
        </p:nvSpPr>
        <p:spPr>
          <a:xfrm>
            <a:off x="952499" y="4053396"/>
            <a:ext cx="7241241" cy="2094855"/>
          </a:xfrm>
        </p:spPr>
        <p:txBody>
          <a:bodyPr>
            <a:normAutofit fontScale="62500" lnSpcReduction="20000"/>
          </a:bodyPr>
          <a:lstStyle/>
          <a:p>
            <a:r>
              <a:rPr lang="en-US" dirty="0"/>
              <a:t>Lyndsi Hughes, Senior Systems Engineer, Silent Sentinel Project Lead</a:t>
            </a:r>
          </a:p>
          <a:p>
            <a:r>
              <a:rPr lang="en-US" dirty="0"/>
              <a:t>Mark Sherman, Technical Director</a:t>
            </a:r>
          </a:p>
          <a:p>
            <a:endParaRPr lang="en-US" dirty="0"/>
          </a:p>
          <a:p>
            <a:r>
              <a:rPr lang="en-US" dirty="0"/>
              <a:t>CERT</a:t>
            </a:r>
          </a:p>
          <a:p>
            <a:r>
              <a:rPr lang="en-US" dirty="0"/>
              <a:t>Software Engineering Institute</a:t>
            </a:r>
          </a:p>
          <a:p>
            <a:r>
              <a:rPr lang="en-US" dirty="0"/>
              <a:t>Carnegie Mellon University</a:t>
            </a:r>
          </a:p>
          <a:p>
            <a:r>
              <a:rPr lang="en-US" dirty="0"/>
              <a:t>Oct 27, 2025</a:t>
            </a:r>
          </a:p>
          <a:p>
            <a:endParaRPr lang="en-US" dirty="0"/>
          </a:p>
        </p:txBody>
      </p:sp>
      <p:sp>
        <p:nvSpPr>
          <p:cNvPr id="7" name="TextBox 6">
            <a:extLst>
              <a:ext uri="{FF2B5EF4-FFF2-40B4-BE49-F238E27FC236}">
                <a16:creationId xmlns:a16="http://schemas.microsoft.com/office/drawing/2014/main" id="{A226316B-F3FA-4662-4900-0EC891F1BD7E}"/>
              </a:ext>
            </a:extLst>
          </p:cNvPr>
          <p:cNvSpPr txBox="1"/>
          <p:nvPr/>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318209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7F2DA1-D3C0-7283-38F0-85EA744EBD06}"/>
              </a:ext>
            </a:extLst>
          </p:cNvPr>
          <p:cNvSpPr>
            <a:spLocks noGrp="1"/>
          </p:cNvSpPr>
          <p:nvPr>
            <p:ph type="body" idx="1"/>
          </p:nvPr>
        </p:nvSpPr>
        <p:spPr/>
        <p:txBody>
          <a:bodyPr/>
          <a:lstStyle/>
          <a:p>
            <a:r>
              <a:rPr lang="en-US" dirty="0"/>
              <a:t>Program Quality Checks</a:t>
            </a:r>
          </a:p>
        </p:txBody>
      </p:sp>
      <p:sp>
        <p:nvSpPr>
          <p:cNvPr id="3" name="Text Placeholder 2">
            <a:extLst>
              <a:ext uri="{FF2B5EF4-FFF2-40B4-BE49-F238E27FC236}">
                <a16:creationId xmlns:a16="http://schemas.microsoft.com/office/drawing/2014/main" id="{1BF4CDA9-2188-58FD-1CED-7FBFEA4C5213}"/>
              </a:ext>
            </a:extLst>
          </p:cNvPr>
          <p:cNvSpPr>
            <a:spLocks noGrp="1"/>
          </p:cNvSpPr>
          <p:nvPr>
            <p:ph type="body" sz="quarter" idx="3"/>
          </p:nvPr>
        </p:nvSpPr>
        <p:spPr/>
        <p:txBody>
          <a:bodyPr/>
          <a:lstStyle/>
          <a:p>
            <a:r>
              <a:rPr lang="en-US" dirty="0"/>
              <a:t>Looking for Malicious Behavior</a:t>
            </a:r>
          </a:p>
        </p:txBody>
      </p:sp>
      <p:sp>
        <p:nvSpPr>
          <p:cNvPr id="4" name="Title 3">
            <a:extLst>
              <a:ext uri="{FF2B5EF4-FFF2-40B4-BE49-F238E27FC236}">
                <a16:creationId xmlns:a16="http://schemas.microsoft.com/office/drawing/2014/main" id="{7A8FD8EE-B573-1380-79B8-3BB387290D9A}"/>
              </a:ext>
            </a:extLst>
          </p:cNvPr>
          <p:cNvSpPr>
            <a:spLocks noGrp="1"/>
          </p:cNvSpPr>
          <p:nvPr>
            <p:ph type="title"/>
          </p:nvPr>
        </p:nvSpPr>
        <p:spPr/>
        <p:txBody>
          <a:bodyPr>
            <a:normAutofit fontScale="90000"/>
          </a:bodyPr>
          <a:lstStyle/>
          <a:p>
            <a:r>
              <a:rPr lang="en-US" dirty="0"/>
              <a:t>Expanding Dynamic Testing (DAST) to Environmental Interactions without Internal Sensors (IAST)</a:t>
            </a:r>
          </a:p>
        </p:txBody>
      </p:sp>
      <p:sp>
        <p:nvSpPr>
          <p:cNvPr id="5" name="Content Placeholder 4">
            <a:extLst>
              <a:ext uri="{FF2B5EF4-FFF2-40B4-BE49-F238E27FC236}">
                <a16:creationId xmlns:a16="http://schemas.microsoft.com/office/drawing/2014/main" id="{1DB97BCA-FD17-F523-A79C-44DEFC11F13E}"/>
              </a:ext>
            </a:extLst>
          </p:cNvPr>
          <p:cNvSpPr>
            <a:spLocks noGrp="1"/>
          </p:cNvSpPr>
          <p:nvPr>
            <p:ph idx="10"/>
          </p:nvPr>
        </p:nvSpPr>
        <p:spPr/>
        <p:txBody>
          <a:bodyPr>
            <a:normAutofit fontScale="92500" lnSpcReduction="20000"/>
          </a:bodyPr>
          <a:lstStyle/>
          <a:p>
            <a:r>
              <a:rPr lang="en-US" dirty="0"/>
              <a:t>Memory use as expected</a:t>
            </a:r>
          </a:p>
          <a:p>
            <a:pPr lvl="1"/>
            <a:r>
              <a:rPr lang="en-US" dirty="0"/>
              <a:t>Total memory</a:t>
            </a:r>
          </a:p>
          <a:p>
            <a:pPr lvl="1"/>
            <a:r>
              <a:rPr lang="en-US" dirty="0"/>
              <a:t>Growth</a:t>
            </a:r>
          </a:p>
          <a:p>
            <a:r>
              <a:rPr lang="en-US" dirty="0"/>
              <a:t>Process use as expected</a:t>
            </a:r>
          </a:p>
          <a:p>
            <a:pPr lvl="1"/>
            <a:r>
              <a:rPr lang="en-US" dirty="0"/>
              <a:t>Number and structure</a:t>
            </a:r>
          </a:p>
          <a:p>
            <a:pPr lvl="1"/>
            <a:r>
              <a:rPr lang="en-US" dirty="0"/>
              <a:t>Creation/destruction</a:t>
            </a:r>
          </a:p>
          <a:p>
            <a:r>
              <a:rPr lang="en-US" dirty="0"/>
              <a:t>File use as expected</a:t>
            </a:r>
          </a:p>
          <a:p>
            <a:pPr lvl="1"/>
            <a:r>
              <a:rPr lang="en-US" dirty="0"/>
              <a:t>Number</a:t>
            </a:r>
          </a:p>
          <a:p>
            <a:pPr lvl="1"/>
            <a:r>
              <a:rPr lang="en-US" dirty="0"/>
              <a:t>Size</a:t>
            </a:r>
          </a:p>
          <a:p>
            <a:pPr lvl="1"/>
            <a:r>
              <a:rPr lang="en-US" dirty="0"/>
              <a:t>Location</a:t>
            </a:r>
          </a:p>
        </p:txBody>
      </p:sp>
      <p:sp>
        <p:nvSpPr>
          <p:cNvPr id="6" name="Content Placeholder 5">
            <a:extLst>
              <a:ext uri="{FF2B5EF4-FFF2-40B4-BE49-F238E27FC236}">
                <a16:creationId xmlns:a16="http://schemas.microsoft.com/office/drawing/2014/main" id="{539EC92B-D305-95FC-3805-5C723B97CDF3}"/>
              </a:ext>
            </a:extLst>
          </p:cNvPr>
          <p:cNvSpPr>
            <a:spLocks noGrp="1"/>
          </p:cNvSpPr>
          <p:nvPr>
            <p:ph idx="11"/>
          </p:nvPr>
        </p:nvSpPr>
        <p:spPr/>
        <p:txBody>
          <a:bodyPr>
            <a:normAutofit fontScale="92500" lnSpcReduction="20000"/>
          </a:bodyPr>
          <a:lstStyle/>
          <a:p>
            <a:r>
              <a:rPr lang="en-US" dirty="0"/>
              <a:t>Aberrant network behavior</a:t>
            </a:r>
          </a:p>
          <a:p>
            <a:pPr lvl="1"/>
            <a:r>
              <a:rPr lang="en-US" dirty="0"/>
              <a:t>Command and control presence</a:t>
            </a:r>
          </a:p>
          <a:p>
            <a:pPr lvl="1"/>
            <a:r>
              <a:rPr lang="en-US" dirty="0"/>
              <a:t>Exfiltration presence</a:t>
            </a:r>
          </a:p>
          <a:p>
            <a:r>
              <a:rPr lang="en-US" dirty="0"/>
              <a:t>Unknown processes used</a:t>
            </a:r>
          </a:p>
          <a:p>
            <a:r>
              <a:rPr lang="en-US" dirty="0"/>
              <a:t>Unknown files used</a:t>
            </a:r>
          </a:p>
          <a:p>
            <a:r>
              <a:rPr lang="en-US" dirty="0"/>
              <a:t>Privilege escalation</a:t>
            </a:r>
          </a:p>
          <a:p>
            <a:r>
              <a:rPr lang="en-US" dirty="0"/>
              <a:t>(Presence of tainted libraries)</a:t>
            </a:r>
          </a:p>
          <a:p>
            <a:endParaRPr lang="en-US" dirty="0"/>
          </a:p>
        </p:txBody>
      </p:sp>
    </p:spTree>
    <p:extLst>
      <p:ext uri="{BB962C8B-B14F-4D97-AF65-F5344CB8AC3E}">
        <p14:creationId xmlns:p14="http://schemas.microsoft.com/office/powerpoint/2010/main" val="3334474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39A7B-C974-A59F-55BB-349CA0968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210CE-96D2-5385-7BDE-CE2BC4F782EE}"/>
              </a:ext>
            </a:extLst>
          </p:cNvPr>
          <p:cNvSpPr>
            <a:spLocks noGrp="1"/>
          </p:cNvSpPr>
          <p:nvPr>
            <p:ph type="title"/>
          </p:nvPr>
        </p:nvSpPr>
        <p:spPr>
          <a:xfrm>
            <a:off x="831850" y="2004096"/>
            <a:ext cx="10515600" cy="2852737"/>
          </a:xfrm>
        </p:spPr>
        <p:txBody>
          <a:bodyPr/>
          <a:lstStyle/>
          <a:p>
            <a:r>
              <a:rPr lang="en-US" dirty="0"/>
              <a:t>How to Close the Gap?</a:t>
            </a:r>
          </a:p>
        </p:txBody>
      </p:sp>
    </p:spTree>
    <p:extLst>
      <p:ext uri="{BB962C8B-B14F-4D97-AF65-F5344CB8AC3E}">
        <p14:creationId xmlns:p14="http://schemas.microsoft.com/office/powerpoint/2010/main" val="3787231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EE21E-5023-EF59-1F07-4614668E17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EA58C-2A5F-89D2-55BC-430EC732959D}"/>
              </a:ext>
            </a:extLst>
          </p:cNvPr>
          <p:cNvSpPr>
            <a:spLocks noGrp="1"/>
          </p:cNvSpPr>
          <p:nvPr>
            <p:ph type="title"/>
          </p:nvPr>
        </p:nvSpPr>
        <p:spPr>
          <a:xfrm>
            <a:off x="838200" y="225424"/>
            <a:ext cx="10515600" cy="1325563"/>
          </a:xfrm>
        </p:spPr>
        <p:txBody>
          <a:bodyPr/>
          <a:lstStyle/>
          <a:p>
            <a:r>
              <a:rPr lang="en-US" dirty="0"/>
              <a:t>New Testing Framework: Silent Sentinel</a:t>
            </a:r>
          </a:p>
        </p:txBody>
      </p:sp>
      <p:pic>
        <p:nvPicPr>
          <p:cNvPr id="18" name="Content Placeholder 17">
            <a:extLst>
              <a:ext uri="{FF2B5EF4-FFF2-40B4-BE49-F238E27FC236}">
                <a16:creationId xmlns:a16="http://schemas.microsoft.com/office/drawing/2014/main" id="{06ABF539-697D-CE9D-1EF4-E6B2835C93E2}"/>
              </a:ext>
            </a:extLst>
          </p:cNvPr>
          <p:cNvPicPr>
            <a:picLocks noGrp="1" noChangeAspect="1"/>
          </p:cNvPicPr>
          <p:nvPr>
            <p:ph idx="10"/>
          </p:nvPr>
        </p:nvPicPr>
        <p:blipFill>
          <a:blip r:embed="rId2">
            <a:extLst>
              <a:ext uri="{96DAC541-7B7A-43D3-8B79-37D633B846F1}">
                <asvg:svgBlip xmlns:asvg="http://schemas.microsoft.com/office/drawing/2016/SVG/main" r:embed="rId3"/>
              </a:ext>
            </a:extLst>
          </a:blip>
          <a:stretch>
            <a:fillRect/>
          </a:stretch>
        </p:blipFill>
        <p:spPr>
          <a:xfrm>
            <a:off x="838200" y="1550988"/>
            <a:ext cx="2857500" cy="3657600"/>
          </a:xfrm>
        </p:spPr>
      </p:pic>
      <p:sp>
        <p:nvSpPr>
          <p:cNvPr id="20" name="Content Placeholder 19">
            <a:extLst>
              <a:ext uri="{FF2B5EF4-FFF2-40B4-BE49-F238E27FC236}">
                <a16:creationId xmlns:a16="http://schemas.microsoft.com/office/drawing/2014/main" id="{83D50DDF-6543-A273-3D2D-052BCC89A49C}"/>
              </a:ext>
            </a:extLst>
          </p:cNvPr>
          <p:cNvSpPr>
            <a:spLocks noGrp="1"/>
          </p:cNvSpPr>
          <p:nvPr>
            <p:ph idx="11"/>
          </p:nvPr>
        </p:nvSpPr>
        <p:spPr>
          <a:xfrm>
            <a:off x="4247388" y="1685925"/>
            <a:ext cx="7106412" cy="4041775"/>
          </a:xfrm>
        </p:spPr>
        <p:txBody>
          <a:bodyPr>
            <a:normAutofit lnSpcReduction="10000"/>
          </a:bodyPr>
          <a:lstStyle/>
          <a:p>
            <a:r>
              <a:rPr lang="en-US" dirty="0"/>
              <a:t>Combines software profiling and dynamic testing</a:t>
            </a:r>
          </a:p>
          <a:p>
            <a:r>
              <a:rPr lang="en-US" dirty="0"/>
              <a:t>Observes changes made by the program under test in a sandbox environment</a:t>
            </a:r>
          </a:p>
          <a:p>
            <a:r>
              <a:rPr lang="en-US" dirty="0"/>
              <a:t>Provides data about the program under test and the observed system changes to analysts</a:t>
            </a:r>
          </a:p>
          <a:p>
            <a:r>
              <a:rPr lang="en-US" dirty="0"/>
              <a:t>Framework accepts additional (external) sensors and analysis</a:t>
            </a:r>
          </a:p>
        </p:txBody>
      </p:sp>
    </p:spTree>
    <p:extLst>
      <p:ext uri="{BB962C8B-B14F-4D97-AF65-F5344CB8AC3E}">
        <p14:creationId xmlns:p14="http://schemas.microsoft.com/office/powerpoint/2010/main" val="1692054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F1303-01E4-17B0-604B-D3BD20402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88271-B82B-DD4D-CC2B-7AE325851733}"/>
              </a:ext>
            </a:extLst>
          </p:cNvPr>
          <p:cNvSpPr>
            <a:spLocks noGrp="1"/>
          </p:cNvSpPr>
          <p:nvPr>
            <p:ph type="title"/>
          </p:nvPr>
        </p:nvSpPr>
        <p:spPr>
          <a:xfrm>
            <a:off x="838200" y="225424"/>
            <a:ext cx="10515600" cy="1325563"/>
          </a:xfrm>
        </p:spPr>
        <p:txBody>
          <a:bodyPr/>
          <a:lstStyle/>
          <a:p>
            <a:r>
              <a:rPr lang="en-US" dirty="0"/>
              <a:t>Some Gaps Addressed by Silent Sentinel</a:t>
            </a:r>
          </a:p>
        </p:txBody>
      </p:sp>
      <p:sp>
        <p:nvSpPr>
          <p:cNvPr id="3" name="Content Placeholder 2">
            <a:extLst>
              <a:ext uri="{FF2B5EF4-FFF2-40B4-BE49-F238E27FC236}">
                <a16:creationId xmlns:a16="http://schemas.microsoft.com/office/drawing/2014/main" id="{85B48E95-098F-586F-A3ED-53D9A0475338}"/>
              </a:ext>
            </a:extLst>
          </p:cNvPr>
          <p:cNvSpPr>
            <a:spLocks noGrp="1"/>
          </p:cNvSpPr>
          <p:nvPr>
            <p:ph idx="1"/>
          </p:nvPr>
        </p:nvSpPr>
        <p:spPr>
          <a:xfrm>
            <a:off x="838200" y="1685925"/>
            <a:ext cx="10515600" cy="4041775"/>
          </a:xfrm>
        </p:spPr>
        <p:txBody>
          <a:bodyPr>
            <a:normAutofit fontScale="85000" lnSpcReduction="10000"/>
          </a:bodyPr>
          <a:lstStyle/>
          <a:p>
            <a:pPr marL="0" indent="0">
              <a:buNone/>
            </a:pPr>
            <a:r>
              <a:rPr lang="en-US" dirty="0"/>
              <a:t>Silent Sentinel can help answer these types of questions:</a:t>
            </a:r>
          </a:p>
          <a:p>
            <a:r>
              <a:rPr lang="en-US" dirty="0"/>
              <a:t>What data should I look at to assess the risk of deploying this program?</a:t>
            </a:r>
          </a:p>
          <a:p>
            <a:r>
              <a:rPr lang="en-US" dirty="0"/>
              <a:t>What is the risk of deploying this capability in my environment?</a:t>
            </a:r>
          </a:p>
          <a:p>
            <a:r>
              <a:rPr lang="en-US" dirty="0"/>
              <a:t>Does this program behave the way the developers say it does?</a:t>
            </a:r>
          </a:p>
          <a:p>
            <a:r>
              <a:rPr lang="en-US" dirty="0"/>
              <a:t>Are there behaviors that were not considered in the specifications?</a:t>
            </a:r>
          </a:p>
          <a:p>
            <a:r>
              <a:rPr lang="en-US" dirty="0"/>
              <a:t>Might this program interfere with another program?</a:t>
            </a:r>
          </a:p>
          <a:p>
            <a:r>
              <a:rPr lang="en-US" dirty="0"/>
              <a:t>Are there behaviors that should not be present?</a:t>
            </a:r>
          </a:p>
          <a:p>
            <a:r>
              <a:rPr lang="en-US" dirty="0"/>
              <a:t>Is the entire DevSecOps process secure from build to operate?</a:t>
            </a:r>
          </a:p>
        </p:txBody>
      </p:sp>
    </p:spTree>
    <p:extLst>
      <p:ext uri="{BB962C8B-B14F-4D97-AF65-F5344CB8AC3E}">
        <p14:creationId xmlns:p14="http://schemas.microsoft.com/office/powerpoint/2010/main" val="839453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4542-247E-A368-0076-28FD99A376AA}"/>
              </a:ext>
            </a:extLst>
          </p:cNvPr>
          <p:cNvSpPr>
            <a:spLocks noGrp="1"/>
          </p:cNvSpPr>
          <p:nvPr>
            <p:ph type="title"/>
          </p:nvPr>
        </p:nvSpPr>
        <p:spPr>
          <a:xfrm>
            <a:off x="838200" y="225424"/>
            <a:ext cx="10515600" cy="1325563"/>
          </a:xfrm>
        </p:spPr>
        <p:txBody>
          <a:bodyPr/>
          <a:lstStyle/>
          <a:p>
            <a:r>
              <a:rPr lang="en-US" dirty="0"/>
              <a:t>How It Works</a:t>
            </a:r>
          </a:p>
        </p:txBody>
      </p:sp>
      <p:pic>
        <p:nvPicPr>
          <p:cNvPr id="4" name="Content Placeholder 3">
            <a:extLst>
              <a:ext uri="{FF2B5EF4-FFF2-40B4-BE49-F238E27FC236}">
                <a16:creationId xmlns:a16="http://schemas.microsoft.com/office/drawing/2014/main" id="{6FA085FE-0075-CFB4-66F5-170CC706160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908"/>
          <a:stretch>
            <a:fillRect/>
          </a:stretch>
        </p:blipFill>
        <p:spPr>
          <a:xfrm>
            <a:off x="99049" y="1495479"/>
            <a:ext cx="11993902" cy="4512129"/>
          </a:xfrm>
        </p:spPr>
      </p:pic>
    </p:spTree>
    <p:extLst>
      <p:ext uri="{BB962C8B-B14F-4D97-AF65-F5344CB8AC3E}">
        <p14:creationId xmlns:p14="http://schemas.microsoft.com/office/powerpoint/2010/main" val="1107870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30708-CC04-9B16-B848-91C17A0A6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D3D322-4267-5AD7-D3B8-298824554D7A}"/>
              </a:ext>
            </a:extLst>
          </p:cNvPr>
          <p:cNvSpPr>
            <a:spLocks noGrp="1"/>
          </p:cNvSpPr>
          <p:nvPr>
            <p:ph type="title"/>
          </p:nvPr>
        </p:nvSpPr>
        <p:spPr>
          <a:xfrm>
            <a:off x="838200" y="225424"/>
            <a:ext cx="10515600" cy="1325563"/>
          </a:xfrm>
        </p:spPr>
        <p:txBody>
          <a:bodyPr/>
          <a:lstStyle/>
          <a:p>
            <a:r>
              <a:rPr lang="en-US" dirty="0"/>
              <a:t>System Diagram</a:t>
            </a:r>
          </a:p>
        </p:txBody>
      </p:sp>
      <p:pic>
        <p:nvPicPr>
          <p:cNvPr id="7" name="Content Placeholder 6" descr="Diagram&#10;&#10;AI-generated content may be incorrect.">
            <a:extLst>
              <a:ext uri="{FF2B5EF4-FFF2-40B4-BE49-F238E27FC236}">
                <a16:creationId xmlns:a16="http://schemas.microsoft.com/office/drawing/2014/main" id="{BDB48FCB-83A2-CE81-BEBB-36FF8C581E9A}"/>
              </a:ext>
            </a:extLst>
          </p:cNvPr>
          <p:cNvPicPr>
            <a:picLocks noGrp="1" noChangeAspect="1"/>
          </p:cNvPicPr>
          <p:nvPr>
            <p:ph idx="1"/>
          </p:nvPr>
        </p:nvPicPr>
        <p:blipFill>
          <a:blip r:embed="rId3"/>
          <a:stretch>
            <a:fillRect/>
          </a:stretch>
        </p:blipFill>
        <p:spPr>
          <a:xfrm>
            <a:off x="838200" y="1148680"/>
            <a:ext cx="10679977" cy="4560639"/>
          </a:xfrm>
        </p:spPr>
      </p:pic>
    </p:spTree>
    <p:extLst>
      <p:ext uri="{BB962C8B-B14F-4D97-AF65-F5344CB8AC3E}">
        <p14:creationId xmlns:p14="http://schemas.microsoft.com/office/powerpoint/2010/main" val="273694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E8457-1DD5-BF2A-1B95-08AB6E17E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53518-C321-A738-4516-EBFB75EDEF1B}"/>
              </a:ext>
            </a:extLst>
          </p:cNvPr>
          <p:cNvSpPr>
            <a:spLocks noGrp="1"/>
          </p:cNvSpPr>
          <p:nvPr>
            <p:ph type="title"/>
          </p:nvPr>
        </p:nvSpPr>
        <p:spPr/>
        <p:txBody>
          <a:bodyPr/>
          <a:lstStyle/>
          <a:p>
            <a:r>
              <a:rPr lang="en-US" dirty="0"/>
              <a:t>Containers and Their Purposes</a:t>
            </a:r>
          </a:p>
        </p:txBody>
      </p:sp>
      <p:sp>
        <p:nvSpPr>
          <p:cNvPr id="3" name="Content Placeholder 2">
            <a:extLst>
              <a:ext uri="{FF2B5EF4-FFF2-40B4-BE49-F238E27FC236}">
                <a16:creationId xmlns:a16="http://schemas.microsoft.com/office/drawing/2014/main" id="{0006C328-1ED8-CDF4-C89A-FC933E17D2F6}"/>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b="1" dirty="0" err="1"/>
              <a:t>testharness</a:t>
            </a:r>
            <a:r>
              <a:rPr lang="en-US" dirty="0"/>
              <a:t> – The main container where the program under test is ran, along with the instrumentation</a:t>
            </a:r>
          </a:p>
          <a:p>
            <a:pPr marL="285750" indent="-285750">
              <a:buFont typeface="Arial" panose="020B0604020202020204" pitchFamily="34" charset="0"/>
              <a:buChar char="•"/>
            </a:pPr>
            <a:r>
              <a:rPr lang="en-US" b="1" dirty="0" err="1"/>
              <a:t>listeningpost</a:t>
            </a:r>
            <a:r>
              <a:rPr lang="en-US" dirty="0"/>
              <a:t> – Serves as a remote host for the program under test to try to connect to</a:t>
            </a:r>
          </a:p>
          <a:p>
            <a:pPr marL="285750" indent="-285750">
              <a:buFont typeface="Arial" panose="020B0604020202020204" pitchFamily="34" charset="0"/>
              <a:buChar char="•"/>
            </a:pPr>
            <a:r>
              <a:rPr lang="en-US" b="1" dirty="0" err="1"/>
              <a:t>reportgeneration</a:t>
            </a:r>
            <a:r>
              <a:rPr lang="en-US" dirty="0"/>
              <a:t> – Creates the report from the data collected by the </a:t>
            </a:r>
            <a:r>
              <a:rPr lang="en-US" dirty="0" err="1"/>
              <a:t>listeningpost</a:t>
            </a:r>
            <a:r>
              <a:rPr lang="en-US" dirty="0"/>
              <a:t> and </a:t>
            </a:r>
            <a:r>
              <a:rPr lang="en-US" dirty="0" err="1"/>
              <a:t>testharness</a:t>
            </a:r>
            <a:r>
              <a:rPr lang="en-US" dirty="0"/>
              <a:t> containers</a:t>
            </a:r>
          </a:p>
          <a:p>
            <a:pPr marL="285750" indent="-285750">
              <a:buFont typeface="Arial" panose="020B0604020202020204" pitchFamily="34" charset="0"/>
              <a:buChar char="•"/>
            </a:pPr>
            <a:r>
              <a:rPr lang="en-US" b="1" dirty="0"/>
              <a:t>YAF</a:t>
            </a:r>
            <a:r>
              <a:rPr lang="en-US" dirty="0"/>
              <a:t> – Processes the </a:t>
            </a:r>
            <a:r>
              <a:rPr lang="en-US" dirty="0" err="1"/>
              <a:t>pcap</a:t>
            </a:r>
            <a:r>
              <a:rPr lang="en-US" dirty="0"/>
              <a:t> generated on the </a:t>
            </a:r>
            <a:r>
              <a:rPr lang="en-US" dirty="0" err="1"/>
              <a:t>listeningpost</a:t>
            </a:r>
            <a:r>
              <a:rPr lang="en-US" dirty="0"/>
              <a:t> and </a:t>
            </a:r>
            <a:r>
              <a:rPr lang="en-US" dirty="0" err="1"/>
              <a:t>testharness</a:t>
            </a:r>
            <a:r>
              <a:rPr lang="en-US" dirty="0"/>
              <a:t> containers and outputs data as </a:t>
            </a:r>
            <a:r>
              <a:rPr lang="en-US" dirty="0" err="1"/>
              <a:t>netflow</a:t>
            </a:r>
            <a:r>
              <a:rPr lang="en-US" dirty="0"/>
              <a:t> and </a:t>
            </a:r>
            <a:r>
              <a:rPr lang="en-US" dirty="0" err="1"/>
              <a:t>ipfix</a:t>
            </a:r>
            <a:endParaRPr lang="en-US" dirty="0"/>
          </a:p>
          <a:p>
            <a:pPr marL="285750" indent="-285750">
              <a:buFont typeface="Arial" panose="020B0604020202020204" pitchFamily="34" charset="0"/>
              <a:buChar char="•"/>
            </a:pPr>
            <a:r>
              <a:rPr lang="en-US" b="1" dirty="0" err="1"/>
              <a:t>pandoc</a:t>
            </a:r>
            <a:r>
              <a:rPr lang="en-US" dirty="0"/>
              <a:t> – Parses the markdown report created by the </a:t>
            </a:r>
            <a:r>
              <a:rPr lang="en-US" dirty="0" err="1"/>
              <a:t>reportgeneration</a:t>
            </a:r>
            <a:r>
              <a:rPr lang="en-US" dirty="0"/>
              <a:t> container and generates a PDF</a:t>
            </a:r>
          </a:p>
        </p:txBody>
      </p:sp>
    </p:spTree>
    <p:extLst>
      <p:ext uri="{BB962C8B-B14F-4D97-AF65-F5344CB8AC3E}">
        <p14:creationId xmlns:p14="http://schemas.microsoft.com/office/powerpoint/2010/main" val="279520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17700-11C1-E569-FC6F-3FF2AA418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F4F736-8DF1-202C-1884-F5AE9911A873}"/>
              </a:ext>
            </a:extLst>
          </p:cNvPr>
          <p:cNvSpPr>
            <a:spLocks noGrp="1"/>
          </p:cNvSpPr>
          <p:nvPr>
            <p:ph type="title"/>
          </p:nvPr>
        </p:nvSpPr>
        <p:spPr/>
        <p:txBody>
          <a:bodyPr/>
          <a:lstStyle/>
          <a:p>
            <a:r>
              <a:rPr lang="en-US" dirty="0"/>
              <a:t>Design Decision – Containerization of Test Harness</a:t>
            </a:r>
          </a:p>
        </p:txBody>
      </p:sp>
      <p:sp>
        <p:nvSpPr>
          <p:cNvPr id="3" name="Content Placeholder 2">
            <a:extLst>
              <a:ext uri="{FF2B5EF4-FFF2-40B4-BE49-F238E27FC236}">
                <a16:creationId xmlns:a16="http://schemas.microsoft.com/office/drawing/2014/main" id="{CE4E58FD-B7C0-5AA3-8A4D-69D42BA4141E}"/>
              </a:ext>
            </a:extLst>
          </p:cNvPr>
          <p:cNvSpPr>
            <a:spLocks noGrp="1"/>
          </p:cNvSpPr>
          <p:nvPr>
            <p:ph idx="10"/>
          </p:nvPr>
        </p:nvSpPr>
        <p:spPr>
          <a:xfrm>
            <a:off x="636494" y="1685925"/>
            <a:ext cx="5791200" cy="4041775"/>
          </a:xfrm>
        </p:spPr>
        <p:txBody>
          <a:bodyPr>
            <a:noAutofit/>
          </a:bodyPr>
          <a:lstStyle/>
          <a:p>
            <a:pPr marL="0" indent="0">
              <a:buNone/>
            </a:pPr>
            <a:r>
              <a:rPr lang="en-US" b="1" dirty="0">
                <a:latin typeface="Oswald" pitchFamily="2" charset="77"/>
              </a:rPr>
              <a:t>Upsides of containerized </a:t>
            </a:r>
            <a:r>
              <a:rPr lang="en-US" b="1" dirty="0" err="1">
                <a:latin typeface="Oswald" pitchFamily="2" charset="77"/>
              </a:rPr>
              <a:t>testharness</a:t>
            </a:r>
            <a:endParaRPr lang="en-US" sz="2100" dirty="0"/>
          </a:p>
          <a:p>
            <a:pPr lvl="1"/>
            <a:r>
              <a:rPr lang="en-US" sz="2100" dirty="0"/>
              <a:t>Fast builds, setups, and teardowns</a:t>
            </a:r>
          </a:p>
          <a:p>
            <a:pPr lvl="1"/>
            <a:r>
              <a:rPr lang="en-US" sz="2100" dirty="0"/>
              <a:t>Good tooling to automatically interact with and execute things inside the container without introducing false-positive network traffic</a:t>
            </a:r>
          </a:p>
          <a:p>
            <a:pPr lvl="1"/>
            <a:r>
              <a:rPr lang="en-US" sz="2100" dirty="0"/>
              <a:t>Trivial to show changes on filesystem</a:t>
            </a:r>
          </a:p>
          <a:p>
            <a:pPr lvl="1"/>
            <a:r>
              <a:rPr lang="en-US" sz="2100" dirty="0"/>
              <a:t>Can be more easily instrumented from the outside</a:t>
            </a:r>
          </a:p>
        </p:txBody>
      </p:sp>
      <p:sp>
        <p:nvSpPr>
          <p:cNvPr id="4" name="Content Placeholder 3">
            <a:extLst>
              <a:ext uri="{FF2B5EF4-FFF2-40B4-BE49-F238E27FC236}">
                <a16:creationId xmlns:a16="http://schemas.microsoft.com/office/drawing/2014/main" id="{5445D23B-A194-951B-9900-A8BBFD34EEBB}"/>
              </a:ext>
            </a:extLst>
          </p:cNvPr>
          <p:cNvSpPr>
            <a:spLocks noGrp="1"/>
          </p:cNvSpPr>
          <p:nvPr>
            <p:ph idx="11"/>
          </p:nvPr>
        </p:nvSpPr>
        <p:spPr>
          <a:xfrm>
            <a:off x="6324600" y="1685925"/>
            <a:ext cx="5517775" cy="4041775"/>
          </a:xfrm>
        </p:spPr>
        <p:txBody>
          <a:bodyPr>
            <a:normAutofit/>
          </a:bodyPr>
          <a:lstStyle/>
          <a:p>
            <a:pPr marL="0" indent="0">
              <a:buNone/>
            </a:pPr>
            <a:r>
              <a:rPr lang="en-US" b="1" dirty="0">
                <a:latin typeface="Oswald" pitchFamily="2" charset="77"/>
              </a:rPr>
              <a:t>Downsides of container </a:t>
            </a:r>
            <a:r>
              <a:rPr lang="en-US" b="1" dirty="0" err="1">
                <a:latin typeface="Oswald" pitchFamily="2" charset="77"/>
              </a:rPr>
              <a:t>testharness</a:t>
            </a:r>
            <a:endParaRPr lang="en-US" b="1" dirty="0">
              <a:latin typeface="Oswald" pitchFamily="2" charset="77"/>
            </a:endParaRPr>
          </a:p>
          <a:p>
            <a:pPr lvl="1"/>
            <a:r>
              <a:rPr lang="en-US" sz="2100" dirty="0"/>
              <a:t>Kernel versions and modules cannot be containerized</a:t>
            </a:r>
          </a:p>
          <a:p>
            <a:pPr lvl="1"/>
            <a:r>
              <a:rPr lang="en-US" sz="2100" dirty="0" err="1"/>
              <a:t>auditd</a:t>
            </a:r>
            <a:r>
              <a:rPr lang="en-US" sz="2100" dirty="0"/>
              <a:t> cannot be containerized</a:t>
            </a:r>
          </a:p>
          <a:p>
            <a:pPr lvl="1"/>
            <a:r>
              <a:rPr lang="en-US" sz="2100" dirty="0"/>
              <a:t>Tools like </a:t>
            </a:r>
            <a:r>
              <a:rPr lang="en-US" sz="2100" dirty="0" err="1"/>
              <a:t>systemd</a:t>
            </a:r>
            <a:r>
              <a:rPr lang="en-US" sz="2100" dirty="0"/>
              <a:t> are difficult to run in a container</a:t>
            </a:r>
          </a:p>
        </p:txBody>
      </p:sp>
    </p:spTree>
    <p:extLst>
      <p:ext uri="{BB962C8B-B14F-4D97-AF65-F5344CB8AC3E}">
        <p14:creationId xmlns:p14="http://schemas.microsoft.com/office/powerpoint/2010/main" val="1700984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AC501-E000-F2B9-5A89-549B8DCDBE69}"/>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346F6ECD-03AB-3359-2368-80E27DF1FCD6}"/>
              </a:ext>
            </a:extLst>
          </p:cNvPr>
          <p:cNvSpPr>
            <a:spLocks noGrp="1"/>
          </p:cNvSpPr>
          <p:nvPr>
            <p:ph type="body" idx="1"/>
          </p:nvPr>
        </p:nvSpPr>
        <p:spPr/>
        <p:txBody>
          <a:bodyPr>
            <a:normAutofit/>
          </a:bodyPr>
          <a:lstStyle/>
          <a:p>
            <a:r>
              <a:rPr lang="en-US" dirty="0"/>
              <a:t>Continuous Monitoring</a:t>
            </a:r>
          </a:p>
        </p:txBody>
      </p:sp>
      <p:sp>
        <p:nvSpPr>
          <p:cNvPr id="15" name="Text Placeholder 14">
            <a:extLst>
              <a:ext uri="{FF2B5EF4-FFF2-40B4-BE49-F238E27FC236}">
                <a16:creationId xmlns:a16="http://schemas.microsoft.com/office/drawing/2014/main" id="{5415FEF8-5DF7-2F9E-4FE4-A77D0174CE8D}"/>
              </a:ext>
            </a:extLst>
          </p:cNvPr>
          <p:cNvSpPr>
            <a:spLocks noGrp="1"/>
          </p:cNvSpPr>
          <p:nvPr>
            <p:ph type="body" sz="quarter" idx="3"/>
          </p:nvPr>
        </p:nvSpPr>
        <p:spPr/>
        <p:txBody>
          <a:bodyPr>
            <a:normAutofit/>
          </a:bodyPr>
          <a:lstStyle/>
          <a:p>
            <a:r>
              <a:rPr lang="en-US" dirty="0"/>
              <a:t>One-shot Collection</a:t>
            </a:r>
          </a:p>
        </p:txBody>
      </p:sp>
      <p:sp>
        <p:nvSpPr>
          <p:cNvPr id="16" name="Title 15">
            <a:extLst>
              <a:ext uri="{FF2B5EF4-FFF2-40B4-BE49-F238E27FC236}">
                <a16:creationId xmlns:a16="http://schemas.microsoft.com/office/drawing/2014/main" id="{C1B3C59C-EEB8-A5ED-A8A0-0ABAAB4D2E3A}"/>
              </a:ext>
            </a:extLst>
          </p:cNvPr>
          <p:cNvSpPr>
            <a:spLocks noGrp="1"/>
          </p:cNvSpPr>
          <p:nvPr>
            <p:ph type="title"/>
          </p:nvPr>
        </p:nvSpPr>
        <p:spPr/>
        <p:txBody>
          <a:bodyPr/>
          <a:lstStyle/>
          <a:p>
            <a:r>
              <a:rPr lang="en-US" dirty="0"/>
              <a:t>Metric Collection Methods</a:t>
            </a:r>
          </a:p>
        </p:txBody>
      </p:sp>
      <p:sp>
        <p:nvSpPr>
          <p:cNvPr id="3" name="Content Placeholder 2">
            <a:extLst>
              <a:ext uri="{FF2B5EF4-FFF2-40B4-BE49-F238E27FC236}">
                <a16:creationId xmlns:a16="http://schemas.microsoft.com/office/drawing/2014/main" id="{1B9330F0-7C1A-400D-2EEF-BA33B0748CC2}"/>
              </a:ext>
            </a:extLst>
          </p:cNvPr>
          <p:cNvSpPr>
            <a:spLocks noGrp="1"/>
          </p:cNvSpPr>
          <p:nvPr>
            <p:ph idx="10"/>
          </p:nvPr>
        </p:nvSpPr>
        <p:spPr/>
        <p:txBody>
          <a:bodyPr>
            <a:normAutofit/>
          </a:bodyPr>
          <a:lstStyle/>
          <a:p>
            <a:r>
              <a:rPr lang="en-US" sz="2000" dirty="0"/>
              <a:t>Runs in the background the entire time the program under test is running and produces a continuous stream of output.</a:t>
            </a:r>
          </a:p>
          <a:p>
            <a:r>
              <a:rPr lang="en-US" sz="2000" dirty="0"/>
              <a:t>The entire output ends up in the final report.</a:t>
            </a:r>
          </a:p>
          <a:p>
            <a:r>
              <a:rPr lang="en-US" sz="2000" dirty="0"/>
              <a:t>Example: </a:t>
            </a:r>
            <a:r>
              <a:rPr lang="en-US" sz="2000" dirty="0" err="1"/>
              <a:t>tcpdump</a:t>
            </a:r>
            <a:endParaRPr lang="en-US" sz="2000" dirty="0"/>
          </a:p>
        </p:txBody>
      </p:sp>
      <p:sp>
        <p:nvSpPr>
          <p:cNvPr id="4" name="Content Placeholder 3">
            <a:extLst>
              <a:ext uri="{FF2B5EF4-FFF2-40B4-BE49-F238E27FC236}">
                <a16:creationId xmlns:a16="http://schemas.microsoft.com/office/drawing/2014/main" id="{D2CB02FE-156B-74E6-4E7F-4F4869DB8261}"/>
              </a:ext>
            </a:extLst>
          </p:cNvPr>
          <p:cNvSpPr>
            <a:spLocks noGrp="1"/>
          </p:cNvSpPr>
          <p:nvPr>
            <p:ph idx="11"/>
          </p:nvPr>
        </p:nvSpPr>
        <p:spPr/>
        <p:txBody>
          <a:bodyPr>
            <a:noAutofit/>
          </a:bodyPr>
          <a:lstStyle/>
          <a:p>
            <a:r>
              <a:rPr lang="en-US" sz="2000" dirty="0"/>
              <a:t>Runs once before the program under test starts, at the user's discretion while the program under test is running, and once after the program under test exits. </a:t>
            </a:r>
          </a:p>
          <a:p>
            <a:r>
              <a:rPr lang="en-US" sz="2000" dirty="0"/>
              <a:t>The results of each consecutive run are diffed, and only the diffs appear in the final report.</a:t>
            </a:r>
          </a:p>
          <a:p>
            <a:r>
              <a:rPr lang="en-US" sz="2000" dirty="0"/>
              <a:t>Example: </a:t>
            </a:r>
            <a:r>
              <a:rPr lang="en-US" sz="2000" dirty="0" err="1"/>
              <a:t>ps</a:t>
            </a:r>
            <a:endParaRPr lang="en-US" sz="2000" dirty="0"/>
          </a:p>
        </p:txBody>
      </p:sp>
    </p:spTree>
    <p:extLst>
      <p:ext uri="{BB962C8B-B14F-4D97-AF65-F5344CB8AC3E}">
        <p14:creationId xmlns:p14="http://schemas.microsoft.com/office/powerpoint/2010/main" val="544909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B13CF-320E-2A71-2E27-80DC522895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DD8AC-2EFD-85DB-A8C9-6FA93EAB2456}"/>
              </a:ext>
            </a:extLst>
          </p:cNvPr>
          <p:cNvSpPr>
            <a:spLocks noGrp="1"/>
          </p:cNvSpPr>
          <p:nvPr>
            <p:ph type="title"/>
          </p:nvPr>
        </p:nvSpPr>
        <p:spPr>
          <a:xfrm>
            <a:off x="838200" y="225424"/>
            <a:ext cx="10515600" cy="1325563"/>
          </a:xfrm>
        </p:spPr>
        <p:txBody>
          <a:bodyPr/>
          <a:lstStyle/>
          <a:p>
            <a:r>
              <a:rPr lang="en-US" dirty="0"/>
              <a:t>Tools Used to Generate Data for Findings</a:t>
            </a:r>
          </a:p>
        </p:txBody>
      </p:sp>
      <p:sp>
        <p:nvSpPr>
          <p:cNvPr id="8" name="Content Placeholder 7">
            <a:extLst>
              <a:ext uri="{FF2B5EF4-FFF2-40B4-BE49-F238E27FC236}">
                <a16:creationId xmlns:a16="http://schemas.microsoft.com/office/drawing/2014/main" id="{86DA8937-00A6-FA40-1499-2E9C4F91F58D}"/>
              </a:ext>
            </a:extLst>
          </p:cNvPr>
          <p:cNvSpPr>
            <a:spLocks noGrp="1"/>
          </p:cNvSpPr>
          <p:nvPr>
            <p:ph idx="10"/>
          </p:nvPr>
        </p:nvSpPr>
        <p:spPr>
          <a:xfrm>
            <a:off x="838201" y="1685925"/>
            <a:ext cx="5181600" cy="4041775"/>
          </a:xfrm>
        </p:spPr>
        <p:txBody>
          <a:bodyPr>
            <a:normAutofit/>
          </a:bodyPr>
          <a:lstStyle/>
          <a:p>
            <a:r>
              <a:rPr lang="en-US" sz="1600" dirty="0"/>
              <a:t>strings – strings in binary</a:t>
            </a:r>
          </a:p>
          <a:p>
            <a:r>
              <a:rPr lang="en-US" sz="1600" dirty="0" err="1"/>
              <a:t>pspy</a:t>
            </a:r>
            <a:r>
              <a:rPr lang="en-US" sz="1600" dirty="0"/>
              <a:t> – command tracking</a:t>
            </a:r>
          </a:p>
          <a:p>
            <a:r>
              <a:rPr lang="en-US" sz="1600" dirty="0"/>
              <a:t>netstat – network tracking/stats</a:t>
            </a:r>
          </a:p>
          <a:p>
            <a:r>
              <a:rPr lang="en-US" sz="1600" dirty="0" err="1"/>
              <a:t>ps</a:t>
            </a:r>
            <a:r>
              <a:rPr lang="en-US" sz="1600" dirty="0"/>
              <a:t> – process tables/info</a:t>
            </a:r>
          </a:p>
          <a:p>
            <a:r>
              <a:rPr lang="en-US" sz="1600" dirty="0"/>
              <a:t>iptables – </a:t>
            </a:r>
            <a:r>
              <a:rPr lang="en-US" sz="1600" dirty="0" err="1"/>
              <a:t>ip</a:t>
            </a:r>
            <a:r>
              <a:rPr lang="en-US" sz="1600" dirty="0"/>
              <a:t> filter rules</a:t>
            </a:r>
          </a:p>
          <a:p>
            <a:r>
              <a:rPr lang="en-US" sz="1600" dirty="0" err="1"/>
              <a:t>tcpdump</a:t>
            </a:r>
            <a:r>
              <a:rPr lang="en-US" sz="1600" dirty="0"/>
              <a:t> – traffic monitoring</a:t>
            </a:r>
          </a:p>
          <a:p>
            <a:r>
              <a:rPr lang="en-US" sz="1600" dirty="0" err="1"/>
              <a:t>ifconfig</a:t>
            </a:r>
            <a:r>
              <a:rPr lang="en-US" sz="1600" dirty="0"/>
              <a:t> – network interface data</a:t>
            </a:r>
          </a:p>
          <a:p>
            <a:r>
              <a:rPr lang="en-US" sz="1600" dirty="0"/>
              <a:t>Suricata – net flow analysis</a:t>
            </a:r>
          </a:p>
          <a:p>
            <a:r>
              <a:rPr lang="en-US" sz="1600" dirty="0" err="1"/>
              <a:t>ClamAV</a:t>
            </a:r>
            <a:r>
              <a:rPr lang="en-US" sz="1600" dirty="0"/>
              <a:t> – virus detection</a:t>
            </a:r>
          </a:p>
          <a:p>
            <a:pPr>
              <a:lnSpc>
                <a:spcPct val="120000"/>
              </a:lnSpc>
            </a:pPr>
            <a:r>
              <a:rPr lang="en-US" sz="1600" dirty="0" err="1"/>
              <a:t>memory_stat</a:t>
            </a:r>
            <a:r>
              <a:rPr lang="en-US" sz="1600" dirty="0"/>
              <a:t> – running memory tracking</a:t>
            </a:r>
          </a:p>
        </p:txBody>
      </p:sp>
      <p:sp>
        <p:nvSpPr>
          <p:cNvPr id="9" name="Content Placeholder 8">
            <a:extLst>
              <a:ext uri="{FF2B5EF4-FFF2-40B4-BE49-F238E27FC236}">
                <a16:creationId xmlns:a16="http://schemas.microsoft.com/office/drawing/2014/main" id="{36703E69-63AB-715E-87D1-7F46CDF86370}"/>
              </a:ext>
            </a:extLst>
          </p:cNvPr>
          <p:cNvSpPr>
            <a:spLocks noGrp="1"/>
          </p:cNvSpPr>
          <p:nvPr>
            <p:ph idx="11"/>
          </p:nvPr>
        </p:nvSpPr>
        <p:spPr>
          <a:xfrm>
            <a:off x="6172201" y="1685925"/>
            <a:ext cx="5181600" cy="4041775"/>
          </a:xfrm>
        </p:spPr>
        <p:txBody>
          <a:bodyPr>
            <a:noAutofit/>
          </a:bodyPr>
          <a:lstStyle/>
          <a:p>
            <a:pPr>
              <a:lnSpc>
                <a:spcPct val="120000"/>
              </a:lnSpc>
            </a:pPr>
            <a:r>
              <a:rPr lang="en-US" sz="1600" dirty="0"/>
              <a:t>crontabs – checking on whether modifying or introducing unexpected tasks on system</a:t>
            </a:r>
          </a:p>
          <a:p>
            <a:pPr>
              <a:lnSpc>
                <a:spcPct val="120000"/>
              </a:lnSpc>
            </a:pPr>
            <a:r>
              <a:rPr lang="en-US" sz="1600" dirty="0" err="1"/>
              <a:t>dockerdiff</a:t>
            </a:r>
            <a:r>
              <a:rPr lang="en-US" sz="1600" dirty="0"/>
              <a:t> – tracking changes in docker images</a:t>
            </a:r>
          </a:p>
          <a:p>
            <a:pPr>
              <a:lnSpc>
                <a:spcPct val="120000"/>
              </a:lnSpc>
            </a:pPr>
            <a:r>
              <a:rPr lang="en-US" sz="1600" dirty="0" err="1"/>
              <a:t>strace</a:t>
            </a:r>
            <a:r>
              <a:rPr lang="en-US" sz="1600" dirty="0"/>
              <a:t> – tracing system calls</a:t>
            </a:r>
          </a:p>
          <a:p>
            <a:pPr>
              <a:lnSpc>
                <a:spcPct val="120000"/>
              </a:lnSpc>
            </a:pPr>
            <a:r>
              <a:rPr lang="en-US" sz="1600" dirty="0"/>
              <a:t>YAF – Yet another flowmeter, tracking </a:t>
            </a:r>
            <a:r>
              <a:rPr lang="en-US" sz="1600" dirty="0" err="1"/>
              <a:t>netflow</a:t>
            </a:r>
            <a:endParaRPr lang="en-US" sz="1600" dirty="0"/>
          </a:p>
          <a:p>
            <a:pPr>
              <a:lnSpc>
                <a:spcPct val="120000"/>
              </a:lnSpc>
            </a:pPr>
            <a:r>
              <a:rPr lang="en-US" sz="1600" dirty="0"/>
              <a:t>YARA – Yet another recursive algorithm -- rule matching for data pattern detection</a:t>
            </a:r>
          </a:p>
          <a:p>
            <a:pPr>
              <a:lnSpc>
                <a:spcPct val="120000"/>
              </a:lnSpc>
            </a:pPr>
            <a:r>
              <a:rPr lang="en-US" sz="1600" dirty="0" err="1"/>
              <a:t>cpu_stat</a:t>
            </a:r>
            <a:r>
              <a:rPr lang="en-US" sz="1600" dirty="0"/>
              <a:t> – running CPU tracking</a:t>
            </a:r>
          </a:p>
          <a:p>
            <a:pPr marL="0" indent="0">
              <a:lnSpc>
                <a:spcPct val="120000"/>
              </a:lnSpc>
              <a:buNone/>
            </a:pPr>
            <a:endParaRPr lang="en-US" sz="1600" dirty="0"/>
          </a:p>
        </p:txBody>
      </p:sp>
      <p:sp>
        <p:nvSpPr>
          <p:cNvPr id="5" name="Text Placeholder 5">
            <a:extLst>
              <a:ext uri="{FF2B5EF4-FFF2-40B4-BE49-F238E27FC236}">
                <a16:creationId xmlns:a16="http://schemas.microsoft.com/office/drawing/2014/main" id="{EAA02E13-2A44-1FB4-16FA-A78D7A09CF91}"/>
              </a:ext>
            </a:extLst>
          </p:cNvPr>
          <p:cNvSpPr txBox="1">
            <a:spLocks/>
          </p:cNvSpPr>
          <p:nvPr/>
        </p:nvSpPr>
        <p:spPr>
          <a:xfrm>
            <a:off x="4269499" y="1350962"/>
            <a:ext cx="3009900" cy="3820486"/>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000" dirty="0">
              <a:latin typeface="Montserrat" pitchFamily="2" charset="77"/>
            </a:endParaRPr>
          </a:p>
        </p:txBody>
      </p:sp>
    </p:spTree>
    <p:extLst>
      <p:ext uri="{BB962C8B-B14F-4D97-AF65-F5344CB8AC3E}">
        <p14:creationId xmlns:p14="http://schemas.microsoft.com/office/powerpoint/2010/main" val="362676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92FBCB-D2BF-A605-5F9F-642737991BF7}"/>
              </a:ext>
            </a:extLst>
          </p:cNvPr>
          <p:cNvSpPr txBox="1"/>
          <p:nvPr/>
        </p:nvSpPr>
        <p:spPr>
          <a:xfrm>
            <a:off x="399392" y="231332"/>
            <a:ext cx="11592911" cy="5078313"/>
          </a:xfrm>
          <a:prstGeom prst="rect">
            <a:avLst/>
          </a:prstGeom>
          <a:noFill/>
        </p:spPr>
        <p:txBody>
          <a:bodyPr wrap="square">
            <a:spAutoFit/>
          </a:bodyPr>
          <a:lstStyle/>
          <a:p>
            <a:r>
              <a:rPr lang="en-US" sz="1200" dirty="0"/>
              <a:t>Copyright 2025 Carnegie Mellon University.</a:t>
            </a:r>
          </a:p>
          <a:p>
            <a:endParaRPr lang="en-US" sz="1200" dirty="0"/>
          </a:p>
          <a:p>
            <a:r>
              <a:rPr lang="en-US" sz="1200" dirty="0"/>
              <a:t>This material is based upon work funded and supported by the Department of Defense under Air Force Contract Nos. FA8702-15-D-0002, and FA870225DB003 with Carnegie Mellon University for the operation of the Software Engineering Institute, a federally funded research and development center.  </a:t>
            </a:r>
          </a:p>
          <a:p>
            <a:endParaRPr lang="en-US" sz="1200" dirty="0"/>
          </a:p>
          <a:p>
            <a:r>
              <a:rPr lang="en-US" sz="1200" dirty="0"/>
              <a:t>The view, opinions, and/or findings contained in this material are those of the author(s) and should not be construed as an official Government position, policy, or decision, unless designated by other documentation.  </a:t>
            </a:r>
          </a:p>
          <a:p>
            <a:endParaRPr lang="en-US" sz="1200" dirty="0"/>
          </a:p>
          <a:p>
            <a:r>
              <a:rPr lang="en-US" sz="1200" dirty="0"/>
              <a:t>References herein to any specific entity, product, process, or service by trade name, trademark, manufacturer, or otherwise, does not necessarily constitute or imply its endorsement, recommendation, or favoring by Carnegie Mellon University or its Software Engineering Institute nor of Carnegie Mellon University - Software Engineering Institute by any such named or represented entity.</a:t>
            </a:r>
          </a:p>
          <a:p>
            <a:endParaRPr lang="en-US" sz="1200" dirty="0"/>
          </a:p>
          <a:p>
            <a:r>
              <a:rPr lang="en-US" sz="12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endParaRPr lang="en-US" sz="1200" dirty="0"/>
          </a:p>
          <a:p>
            <a:r>
              <a:rPr lang="en-US" sz="1200" dirty="0"/>
              <a:t>[DISTRIBUTION STATEMENT A] This material has been approved for public release and unlimited distribution.  Please see Copyright notice for non-US Government use and distribution.</a:t>
            </a:r>
          </a:p>
          <a:p>
            <a:endParaRPr lang="en-US" sz="1200" dirty="0"/>
          </a:p>
          <a:p>
            <a:r>
              <a:rPr lang="en-US" sz="12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p>
          <a:p>
            <a:endParaRPr lang="en-US" sz="1200" dirty="0"/>
          </a:p>
          <a:p>
            <a:r>
              <a:rPr lang="en-US" sz="1200" dirty="0"/>
              <a:t>CERT® and Carnegie Mellon® are registered in the U.S. Patent and Trademark Office by Carnegie Mellon University.</a:t>
            </a:r>
          </a:p>
          <a:p>
            <a:endParaRPr lang="en-US" sz="1200" dirty="0"/>
          </a:p>
          <a:p>
            <a:r>
              <a:rPr lang="en-US" sz="1200"/>
              <a:t>DM25-1364</a:t>
            </a:r>
            <a:endParaRPr lang="en-US" sz="1200" dirty="0"/>
          </a:p>
        </p:txBody>
      </p:sp>
    </p:spTree>
    <p:extLst>
      <p:ext uri="{BB962C8B-B14F-4D97-AF65-F5344CB8AC3E}">
        <p14:creationId xmlns:p14="http://schemas.microsoft.com/office/powerpoint/2010/main" val="194449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CF12F-1DE6-AD2E-CB34-88A2E994E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CAFC6-4E69-A97D-B840-A23FBFB544AF}"/>
              </a:ext>
            </a:extLst>
          </p:cNvPr>
          <p:cNvSpPr>
            <a:spLocks noGrp="1"/>
          </p:cNvSpPr>
          <p:nvPr>
            <p:ph type="title"/>
          </p:nvPr>
        </p:nvSpPr>
        <p:spPr/>
        <p:txBody>
          <a:bodyPr/>
          <a:lstStyle/>
          <a:p>
            <a:r>
              <a:rPr lang="en-US" dirty="0"/>
              <a:t>Raw Output Generated</a:t>
            </a:r>
          </a:p>
        </p:txBody>
      </p:sp>
      <p:pic>
        <p:nvPicPr>
          <p:cNvPr id="9" name="Content Placeholder 8">
            <a:extLst>
              <a:ext uri="{FF2B5EF4-FFF2-40B4-BE49-F238E27FC236}">
                <a16:creationId xmlns:a16="http://schemas.microsoft.com/office/drawing/2014/main" id="{C7957D0A-B392-A23D-4418-016D2C82C6A6}"/>
              </a:ext>
            </a:extLst>
          </p:cNvPr>
          <p:cNvPicPr>
            <a:picLocks noGrp="1" noChangeAspect="1"/>
          </p:cNvPicPr>
          <p:nvPr>
            <p:ph idx="11"/>
          </p:nvPr>
        </p:nvPicPr>
        <p:blipFill>
          <a:blip r:embed="rId2"/>
          <a:stretch>
            <a:fillRect/>
          </a:stretch>
        </p:blipFill>
        <p:spPr>
          <a:xfrm>
            <a:off x="6039511" y="1296740"/>
            <a:ext cx="6114690" cy="2198049"/>
          </a:xfrm>
          <a:prstGeom prst="rect">
            <a:avLst/>
          </a:prstGeom>
        </p:spPr>
      </p:pic>
      <p:pic>
        <p:nvPicPr>
          <p:cNvPr id="11" name="Picture 10">
            <a:extLst>
              <a:ext uri="{FF2B5EF4-FFF2-40B4-BE49-F238E27FC236}">
                <a16:creationId xmlns:a16="http://schemas.microsoft.com/office/drawing/2014/main" id="{DD78DFC6-0005-A077-6ABA-FFD972148F01}"/>
              </a:ext>
            </a:extLst>
          </p:cNvPr>
          <p:cNvPicPr>
            <a:picLocks noChangeAspect="1"/>
          </p:cNvPicPr>
          <p:nvPr/>
        </p:nvPicPr>
        <p:blipFill>
          <a:blip r:embed="rId3"/>
          <a:stretch>
            <a:fillRect/>
          </a:stretch>
        </p:blipFill>
        <p:spPr>
          <a:xfrm>
            <a:off x="6039511" y="3532040"/>
            <a:ext cx="5551541" cy="1981877"/>
          </a:xfrm>
          <a:prstGeom prst="rect">
            <a:avLst/>
          </a:prstGeom>
        </p:spPr>
      </p:pic>
      <p:pic>
        <p:nvPicPr>
          <p:cNvPr id="3" name="Picture 2">
            <a:extLst>
              <a:ext uri="{FF2B5EF4-FFF2-40B4-BE49-F238E27FC236}">
                <a16:creationId xmlns:a16="http://schemas.microsoft.com/office/drawing/2014/main" id="{13B2FC7C-50E5-6B05-4B3F-2CFC737F0B8F}"/>
              </a:ext>
            </a:extLst>
          </p:cNvPr>
          <p:cNvPicPr>
            <a:picLocks noChangeAspect="1"/>
          </p:cNvPicPr>
          <p:nvPr/>
        </p:nvPicPr>
        <p:blipFill>
          <a:blip r:embed="rId4"/>
          <a:stretch>
            <a:fillRect/>
          </a:stretch>
        </p:blipFill>
        <p:spPr>
          <a:xfrm>
            <a:off x="1441059" y="1686552"/>
            <a:ext cx="3975884" cy="3710303"/>
          </a:xfrm>
          <a:prstGeom prst="rect">
            <a:avLst/>
          </a:prstGeom>
        </p:spPr>
      </p:pic>
      <p:sp>
        <p:nvSpPr>
          <p:cNvPr id="4" name="Rectangle 3">
            <a:extLst>
              <a:ext uri="{FF2B5EF4-FFF2-40B4-BE49-F238E27FC236}">
                <a16:creationId xmlns:a16="http://schemas.microsoft.com/office/drawing/2014/main" id="{F0C6272C-4534-542C-DEF9-47A2CE1844E1}"/>
              </a:ext>
            </a:extLst>
          </p:cNvPr>
          <p:cNvSpPr/>
          <p:nvPr/>
        </p:nvSpPr>
        <p:spPr>
          <a:xfrm>
            <a:off x="2467778" y="2677099"/>
            <a:ext cx="1299991" cy="10686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9E6B91-21F0-143E-F9C6-AA2219053CF9}"/>
              </a:ext>
            </a:extLst>
          </p:cNvPr>
          <p:cNvSpPr/>
          <p:nvPr/>
        </p:nvSpPr>
        <p:spPr>
          <a:xfrm>
            <a:off x="2800768" y="2432831"/>
            <a:ext cx="634010" cy="3529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F9FF883-FF64-4C89-57FD-A2DB9347DCC6}"/>
              </a:ext>
            </a:extLst>
          </p:cNvPr>
          <p:cNvSpPr/>
          <p:nvPr/>
        </p:nvSpPr>
        <p:spPr>
          <a:xfrm>
            <a:off x="2467778" y="3494789"/>
            <a:ext cx="1299991" cy="3529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424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203FD-D560-B67E-3624-397CADB24A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0FE12-EFB4-86DE-59FE-B948559F68B0}"/>
              </a:ext>
            </a:extLst>
          </p:cNvPr>
          <p:cNvSpPr>
            <a:spLocks noGrp="1"/>
          </p:cNvSpPr>
          <p:nvPr>
            <p:ph type="title"/>
          </p:nvPr>
        </p:nvSpPr>
        <p:spPr>
          <a:xfrm>
            <a:off x="838200" y="225424"/>
            <a:ext cx="10515600" cy="1325563"/>
          </a:xfrm>
        </p:spPr>
        <p:txBody>
          <a:bodyPr/>
          <a:lstStyle/>
          <a:p>
            <a:r>
              <a:rPr lang="en-US" dirty="0"/>
              <a:t>Interpretation Guide - 1</a:t>
            </a:r>
          </a:p>
        </p:txBody>
      </p:sp>
      <p:sp>
        <p:nvSpPr>
          <p:cNvPr id="3" name="Content Placeholder 2">
            <a:extLst>
              <a:ext uri="{FF2B5EF4-FFF2-40B4-BE49-F238E27FC236}">
                <a16:creationId xmlns:a16="http://schemas.microsoft.com/office/drawing/2014/main" id="{B63ED8C8-729C-5F34-F6E0-6751C5BBBAD3}"/>
              </a:ext>
            </a:extLst>
          </p:cNvPr>
          <p:cNvSpPr>
            <a:spLocks noGrp="1"/>
          </p:cNvSpPr>
          <p:nvPr>
            <p:ph idx="10"/>
          </p:nvPr>
        </p:nvSpPr>
        <p:spPr>
          <a:xfrm>
            <a:off x="838201" y="1685925"/>
            <a:ext cx="5181600" cy="4041775"/>
          </a:xfrm>
        </p:spPr>
        <p:txBody>
          <a:bodyPr>
            <a:normAutofit/>
          </a:bodyPr>
          <a:lstStyle/>
          <a:p>
            <a:pPr marL="0" indent="0">
              <a:buNone/>
            </a:pPr>
            <a:r>
              <a:rPr lang="en-US" dirty="0"/>
              <a:t>Intended to help the testers and evaluators interpret the information in the report.</a:t>
            </a:r>
          </a:p>
          <a:p>
            <a:pPr marL="0" indent="0">
              <a:buNone/>
            </a:pPr>
            <a:endParaRPr lang="en-US" dirty="0"/>
          </a:p>
          <a:p>
            <a:pPr marL="0" indent="0">
              <a:buNone/>
            </a:pPr>
            <a:r>
              <a:rPr lang="en-US" dirty="0"/>
              <a:t>First section provides high-level information about risk evaluation and tips for analyzing binary behavior.</a:t>
            </a:r>
          </a:p>
        </p:txBody>
      </p:sp>
      <p:pic>
        <p:nvPicPr>
          <p:cNvPr id="5" name="Content Placeholder 4">
            <a:extLst>
              <a:ext uri="{FF2B5EF4-FFF2-40B4-BE49-F238E27FC236}">
                <a16:creationId xmlns:a16="http://schemas.microsoft.com/office/drawing/2014/main" id="{DEDAD074-698A-6B4E-088A-BFD3D2B9E684}"/>
              </a:ext>
            </a:extLst>
          </p:cNvPr>
          <p:cNvPicPr>
            <a:picLocks noGrp="1" noChangeAspect="1"/>
          </p:cNvPicPr>
          <p:nvPr>
            <p:ph idx="11"/>
          </p:nvPr>
        </p:nvPicPr>
        <p:blipFill>
          <a:blip r:embed="rId2">
            <a:extLst>
              <a:ext uri="{28A0092B-C50C-407E-A947-70E740481C1C}">
                <a14:useLocalDpi xmlns:a14="http://schemas.microsoft.com/office/drawing/2010/main" val="0"/>
              </a:ext>
            </a:extLst>
          </a:blip>
          <a:srcRect b="28901"/>
          <a:stretch>
            <a:fillRect/>
          </a:stretch>
        </p:blipFill>
        <p:spPr>
          <a:xfrm>
            <a:off x="6172202" y="1550988"/>
            <a:ext cx="5669280" cy="40945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894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A9A06-DDF6-64FA-AC6F-1A25E44F7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206F35-8C7C-A51B-8F93-CC7889CC89D8}"/>
              </a:ext>
            </a:extLst>
          </p:cNvPr>
          <p:cNvSpPr>
            <a:spLocks noGrp="1"/>
          </p:cNvSpPr>
          <p:nvPr>
            <p:ph type="title"/>
          </p:nvPr>
        </p:nvSpPr>
        <p:spPr>
          <a:xfrm>
            <a:off x="838200" y="225424"/>
            <a:ext cx="10515600" cy="1325563"/>
          </a:xfrm>
        </p:spPr>
        <p:txBody>
          <a:bodyPr/>
          <a:lstStyle/>
          <a:p>
            <a:r>
              <a:rPr lang="en-US" dirty="0"/>
              <a:t>Interpretation Guide - 2</a:t>
            </a:r>
          </a:p>
        </p:txBody>
      </p:sp>
      <p:sp>
        <p:nvSpPr>
          <p:cNvPr id="3" name="Content Placeholder 2">
            <a:extLst>
              <a:ext uri="{FF2B5EF4-FFF2-40B4-BE49-F238E27FC236}">
                <a16:creationId xmlns:a16="http://schemas.microsoft.com/office/drawing/2014/main" id="{5309D517-879F-0D9B-50CC-B571CB3D04DB}"/>
              </a:ext>
            </a:extLst>
          </p:cNvPr>
          <p:cNvSpPr>
            <a:spLocks noGrp="1"/>
          </p:cNvSpPr>
          <p:nvPr>
            <p:ph idx="10"/>
          </p:nvPr>
        </p:nvSpPr>
        <p:spPr>
          <a:xfrm>
            <a:off x="838201" y="1685925"/>
            <a:ext cx="5181600" cy="4041775"/>
          </a:xfrm>
        </p:spPr>
        <p:txBody>
          <a:bodyPr/>
          <a:lstStyle/>
          <a:p>
            <a:pPr marL="0" indent="0">
              <a:buNone/>
            </a:pPr>
            <a:r>
              <a:rPr lang="en-US" dirty="0"/>
              <a:t>Second section provides:</a:t>
            </a:r>
          </a:p>
          <a:p>
            <a:r>
              <a:rPr lang="en-US" dirty="0"/>
              <a:t>Commentary about the report sections</a:t>
            </a:r>
          </a:p>
          <a:p>
            <a:r>
              <a:rPr lang="en-US" dirty="0"/>
              <a:t>Sample outputs</a:t>
            </a:r>
          </a:p>
          <a:p>
            <a:endParaRPr lang="en-US" dirty="0"/>
          </a:p>
        </p:txBody>
      </p:sp>
      <p:pic>
        <p:nvPicPr>
          <p:cNvPr id="5" name="Content Placeholder 4" descr="Text&#10;&#10;AI-generated content may be incorrect.">
            <a:extLst>
              <a:ext uri="{FF2B5EF4-FFF2-40B4-BE49-F238E27FC236}">
                <a16:creationId xmlns:a16="http://schemas.microsoft.com/office/drawing/2014/main" id="{E86BD69A-7ABD-2182-48E6-F55135934E71}"/>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5773576" y="1685925"/>
            <a:ext cx="6142990" cy="94234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Graphical user interface, application&#10;&#10;AI-generated content may be incorrect.">
            <a:extLst>
              <a:ext uri="{FF2B5EF4-FFF2-40B4-BE49-F238E27FC236}">
                <a16:creationId xmlns:a16="http://schemas.microsoft.com/office/drawing/2014/main" id="{EFB2A20B-37FC-9FF9-3F9D-F635654A7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686" y="3026970"/>
            <a:ext cx="6151880" cy="2151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2834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A51AD-A2A0-C735-5091-28CA41BC9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34621-E63E-F595-A1A3-17CD7DDA02F3}"/>
              </a:ext>
            </a:extLst>
          </p:cNvPr>
          <p:cNvSpPr>
            <a:spLocks noGrp="1"/>
          </p:cNvSpPr>
          <p:nvPr>
            <p:ph type="title"/>
          </p:nvPr>
        </p:nvSpPr>
        <p:spPr/>
        <p:txBody>
          <a:bodyPr/>
          <a:lstStyle/>
          <a:p>
            <a:r>
              <a:rPr lang="en-US" dirty="0"/>
              <a:t>Formatting of Report Findings</a:t>
            </a:r>
          </a:p>
        </p:txBody>
      </p:sp>
      <p:sp>
        <p:nvSpPr>
          <p:cNvPr id="3" name="Content Placeholder 2">
            <a:extLst>
              <a:ext uri="{FF2B5EF4-FFF2-40B4-BE49-F238E27FC236}">
                <a16:creationId xmlns:a16="http://schemas.microsoft.com/office/drawing/2014/main" id="{CC8AFFDA-E9DF-6884-9C60-CB1BED54C9E3}"/>
              </a:ext>
            </a:extLst>
          </p:cNvPr>
          <p:cNvSpPr>
            <a:spLocks noGrp="1"/>
          </p:cNvSpPr>
          <p:nvPr>
            <p:ph idx="1"/>
          </p:nvPr>
        </p:nvSpPr>
        <p:spPr>
          <a:xfrm>
            <a:off x="838200" y="1408112"/>
            <a:ext cx="10515600" cy="4041775"/>
          </a:xfrm>
        </p:spPr>
        <p:txBody>
          <a:bodyPr>
            <a:normAutofit fontScale="85000" lnSpcReduction="10000"/>
          </a:bodyPr>
          <a:lstStyle/>
          <a:p>
            <a:pPr marL="0" indent="0">
              <a:lnSpc>
                <a:spcPct val="120000"/>
              </a:lnSpc>
              <a:buNone/>
            </a:pPr>
            <a:r>
              <a:rPr lang="en-US" dirty="0"/>
              <a:t>For each tool used in the instrumentation, a `diff` is done between the output each time it is run to the next time it is run. Additionally, a diff is run on the first iteration and the last to compare the baseline output to the final output.</a:t>
            </a:r>
          </a:p>
          <a:p>
            <a:endParaRPr lang="en-US" dirty="0"/>
          </a:p>
          <a:p>
            <a:pPr marL="0" indent="0">
              <a:buNone/>
            </a:pPr>
            <a:r>
              <a:rPr lang="en-US" dirty="0"/>
              <a:t>Example for 3 runs of netstat tool:</a:t>
            </a:r>
          </a:p>
          <a:p>
            <a:pPr marL="0" indent="0">
              <a:buNone/>
            </a:pPr>
            <a:r>
              <a:rPr lang="en-US" dirty="0">
                <a:latin typeface="Courier New" panose="02070309020205020404" pitchFamily="49" charset="0"/>
                <a:cs typeface="Courier New" panose="02070309020205020404" pitchFamily="49" charset="0"/>
              </a:rPr>
              <a:t>diff -c netstat_1.out netstat_2.out &gt;&gt; netstat_1.diff</a:t>
            </a:r>
          </a:p>
          <a:p>
            <a:pPr marL="0" indent="0">
              <a:buNone/>
            </a:pPr>
            <a:r>
              <a:rPr lang="en-US" dirty="0">
                <a:latin typeface="Courier New" panose="02070309020205020404" pitchFamily="49" charset="0"/>
                <a:cs typeface="Courier New" panose="02070309020205020404" pitchFamily="49" charset="0"/>
              </a:rPr>
              <a:t>diff -c netstat_2.out netstat_3.out &gt;&gt; netstat_2.diff</a:t>
            </a:r>
          </a:p>
          <a:p>
            <a:pPr marL="0" indent="0">
              <a:buNone/>
            </a:pPr>
            <a:r>
              <a:rPr lang="en-US" dirty="0">
                <a:latin typeface="Courier New" panose="02070309020205020404" pitchFamily="49" charset="0"/>
                <a:cs typeface="Courier New" panose="02070309020205020404" pitchFamily="49" charset="0"/>
              </a:rPr>
              <a:t>diff -c netstat_1.out netstat_3.out &gt;&gt; </a:t>
            </a:r>
            <a:r>
              <a:rPr lang="en-US" dirty="0" err="1">
                <a:latin typeface="Courier New" panose="02070309020205020404" pitchFamily="49" charset="0"/>
                <a:cs typeface="Courier New" panose="02070309020205020404" pitchFamily="49" charset="0"/>
              </a:rPr>
              <a:t>netstat.diff</a:t>
            </a:r>
            <a:endParaRPr lang="en-US" dirty="0"/>
          </a:p>
        </p:txBody>
      </p:sp>
    </p:spTree>
    <p:extLst>
      <p:ext uri="{BB962C8B-B14F-4D97-AF65-F5344CB8AC3E}">
        <p14:creationId xmlns:p14="http://schemas.microsoft.com/office/powerpoint/2010/main" val="201914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854CF-4F5E-BA7D-09F5-C647B9E032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191288-D9CE-781C-6555-8695683BFBC6}"/>
              </a:ext>
            </a:extLst>
          </p:cNvPr>
          <p:cNvSpPr>
            <a:spLocks noGrp="1"/>
          </p:cNvSpPr>
          <p:nvPr>
            <p:ph type="title"/>
          </p:nvPr>
        </p:nvSpPr>
        <p:spPr>
          <a:xfrm>
            <a:off x="838200" y="225424"/>
            <a:ext cx="10515600" cy="1325563"/>
          </a:xfrm>
        </p:spPr>
        <p:txBody>
          <a:bodyPr/>
          <a:lstStyle/>
          <a:p>
            <a:r>
              <a:rPr lang="en-US" dirty="0"/>
              <a:t>Findings Generated From Data</a:t>
            </a:r>
          </a:p>
        </p:txBody>
      </p:sp>
      <p:sp>
        <p:nvSpPr>
          <p:cNvPr id="9" name="Content Placeholder 8">
            <a:extLst>
              <a:ext uri="{FF2B5EF4-FFF2-40B4-BE49-F238E27FC236}">
                <a16:creationId xmlns:a16="http://schemas.microsoft.com/office/drawing/2014/main" id="{8AC12980-E1FD-300F-5F80-D4DCA7B4B586}"/>
              </a:ext>
            </a:extLst>
          </p:cNvPr>
          <p:cNvSpPr>
            <a:spLocks noGrp="1"/>
          </p:cNvSpPr>
          <p:nvPr>
            <p:ph idx="11"/>
          </p:nvPr>
        </p:nvSpPr>
        <p:spPr>
          <a:xfrm>
            <a:off x="6172201" y="1465247"/>
            <a:ext cx="5181600" cy="4262454"/>
          </a:xfrm>
        </p:spPr>
        <p:txBody>
          <a:bodyPr>
            <a:normAutofit fontScale="25000" lnSpcReduction="20000"/>
          </a:bodyPr>
          <a:lstStyle/>
          <a:p>
            <a:pPr>
              <a:lnSpc>
                <a:spcPct val="120000"/>
              </a:lnSpc>
            </a:pPr>
            <a:r>
              <a:rPr lang="en-US" sz="6400" dirty="0"/>
              <a:t>Disk performance</a:t>
            </a:r>
          </a:p>
          <a:p>
            <a:pPr lvl="1">
              <a:lnSpc>
                <a:spcPct val="120000"/>
              </a:lnSpc>
            </a:pPr>
            <a:r>
              <a:rPr lang="en-US" sz="6400" dirty="0"/>
              <a:t>Disk space usage</a:t>
            </a:r>
          </a:p>
          <a:p>
            <a:pPr lvl="1">
              <a:lnSpc>
                <a:spcPct val="120000"/>
              </a:lnSpc>
            </a:pPr>
            <a:r>
              <a:rPr lang="en-US" sz="6400" dirty="0"/>
              <a:t>Disk I/O graphs</a:t>
            </a:r>
          </a:p>
          <a:p>
            <a:pPr>
              <a:lnSpc>
                <a:spcPct val="120000"/>
              </a:lnSpc>
            </a:pPr>
            <a:r>
              <a:rPr lang="en-US" sz="6400" dirty="0"/>
              <a:t>Network performance</a:t>
            </a:r>
          </a:p>
          <a:p>
            <a:pPr lvl="1">
              <a:lnSpc>
                <a:spcPct val="120000"/>
              </a:lnSpc>
            </a:pPr>
            <a:r>
              <a:rPr lang="en-US" sz="6400" dirty="0"/>
              <a:t>Network bandwidth</a:t>
            </a:r>
          </a:p>
          <a:p>
            <a:pPr lvl="1">
              <a:lnSpc>
                <a:spcPct val="120000"/>
              </a:lnSpc>
            </a:pPr>
            <a:r>
              <a:rPr lang="en-US" sz="6400" dirty="0"/>
              <a:t>End point analysis</a:t>
            </a:r>
          </a:p>
          <a:p>
            <a:pPr lvl="1">
              <a:lnSpc>
                <a:spcPct val="120000"/>
              </a:lnSpc>
            </a:pPr>
            <a:r>
              <a:rPr lang="en-US" sz="6400" dirty="0"/>
              <a:t>Protocols used</a:t>
            </a:r>
          </a:p>
          <a:p>
            <a:pPr lvl="1">
              <a:lnSpc>
                <a:spcPct val="120000"/>
              </a:lnSpc>
            </a:pPr>
            <a:r>
              <a:rPr lang="en-US" sz="6400" dirty="0"/>
              <a:t>Latency</a:t>
            </a:r>
          </a:p>
          <a:p>
            <a:pPr lvl="1">
              <a:lnSpc>
                <a:spcPct val="120000"/>
              </a:lnSpc>
            </a:pPr>
            <a:r>
              <a:rPr lang="en-US" sz="6400" dirty="0" err="1"/>
              <a:t>pcap</a:t>
            </a:r>
            <a:r>
              <a:rPr lang="en-US" sz="6400" dirty="0"/>
              <a:t> derivatives</a:t>
            </a:r>
          </a:p>
          <a:p>
            <a:pPr>
              <a:lnSpc>
                <a:spcPct val="120000"/>
              </a:lnSpc>
            </a:pPr>
            <a:r>
              <a:rPr lang="en-US" sz="6400" dirty="0"/>
              <a:t>Configuration analysis</a:t>
            </a:r>
          </a:p>
          <a:p>
            <a:pPr lvl="1">
              <a:lnSpc>
                <a:spcPct val="120000"/>
              </a:lnSpc>
            </a:pPr>
            <a:r>
              <a:rPr lang="en-US" sz="6400" dirty="0"/>
              <a:t>Path manipulations</a:t>
            </a:r>
          </a:p>
          <a:p>
            <a:pPr lvl="1">
              <a:lnSpc>
                <a:spcPct val="120000"/>
              </a:lnSpc>
            </a:pPr>
            <a:r>
              <a:rPr lang="en-US" sz="6400" dirty="0"/>
              <a:t>Director layout manipulation</a:t>
            </a:r>
          </a:p>
          <a:p>
            <a:pPr lvl="1">
              <a:lnSpc>
                <a:spcPct val="120000"/>
              </a:lnSpc>
            </a:pPr>
            <a:r>
              <a:rPr lang="en-US" sz="6400" dirty="0"/>
              <a:t>Hidden or unexpected strings</a:t>
            </a:r>
          </a:p>
          <a:p>
            <a:endParaRPr lang="en-US" dirty="0"/>
          </a:p>
        </p:txBody>
      </p:sp>
      <p:sp>
        <p:nvSpPr>
          <p:cNvPr id="5" name="Text Placeholder 5">
            <a:extLst>
              <a:ext uri="{FF2B5EF4-FFF2-40B4-BE49-F238E27FC236}">
                <a16:creationId xmlns:a16="http://schemas.microsoft.com/office/drawing/2014/main" id="{35EEFE71-1E90-E88A-1345-440078313AA4}"/>
              </a:ext>
            </a:extLst>
          </p:cNvPr>
          <p:cNvSpPr txBox="1">
            <a:spLocks/>
          </p:cNvSpPr>
          <p:nvPr/>
        </p:nvSpPr>
        <p:spPr>
          <a:xfrm>
            <a:off x="4269499" y="1350962"/>
            <a:ext cx="3009900" cy="3820486"/>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000" dirty="0">
              <a:latin typeface="Montserrat" pitchFamily="2" charset="77"/>
            </a:endParaRPr>
          </a:p>
        </p:txBody>
      </p:sp>
      <p:sp>
        <p:nvSpPr>
          <p:cNvPr id="11" name="Rectangle 6">
            <a:extLst>
              <a:ext uri="{FF2B5EF4-FFF2-40B4-BE49-F238E27FC236}">
                <a16:creationId xmlns:a16="http://schemas.microsoft.com/office/drawing/2014/main" id="{1B7AE993-7F6E-217C-7569-562285792A1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ED575ADA-70B2-A073-6C2C-9040C3D02F8D}"/>
              </a:ext>
            </a:extLst>
          </p:cNvPr>
          <p:cNvPicPr>
            <a:picLocks noChangeAspect="1"/>
          </p:cNvPicPr>
          <p:nvPr/>
        </p:nvPicPr>
        <p:blipFill>
          <a:blip r:embed="rId2"/>
          <a:stretch>
            <a:fillRect/>
          </a:stretch>
        </p:blipFill>
        <p:spPr>
          <a:xfrm>
            <a:off x="1441059" y="1686552"/>
            <a:ext cx="3975884" cy="3710303"/>
          </a:xfrm>
          <a:prstGeom prst="rect">
            <a:avLst/>
          </a:prstGeom>
        </p:spPr>
      </p:pic>
    </p:spTree>
    <p:extLst>
      <p:ext uri="{BB962C8B-B14F-4D97-AF65-F5344CB8AC3E}">
        <p14:creationId xmlns:p14="http://schemas.microsoft.com/office/powerpoint/2010/main" val="2531318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3A4D1-D403-B798-3C0B-1F09C32D2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293472-D8C6-D017-92E3-5148F977B0C2}"/>
              </a:ext>
            </a:extLst>
          </p:cNvPr>
          <p:cNvSpPr>
            <a:spLocks noGrp="1"/>
          </p:cNvSpPr>
          <p:nvPr>
            <p:ph type="title"/>
          </p:nvPr>
        </p:nvSpPr>
        <p:spPr>
          <a:xfrm>
            <a:off x="831850" y="2004096"/>
            <a:ext cx="10515600" cy="2852737"/>
          </a:xfrm>
        </p:spPr>
        <p:txBody>
          <a:bodyPr/>
          <a:lstStyle/>
          <a:p>
            <a:r>
              <a:rPr lang="en-US" dirty="0"/>
              <a:t>Examples and Outputs</a:t>
            </a:r>
          </a:p>
        </p:txBody>
      </p:sp>
    </p:spTree>
    <p:extLst>
      <p:ext uri="{BB962C8B-B14F-4D97-AF65-F5344CB8AC3E}">
        <p14:creationId xmlns:p14="http://schemas.microsoft.com/office/powerpoint/2010/main" val="1284654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CFAC2-35F9-A80E-8CA5-F922073EC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B9A893-6E05-3861-C4CE-4138B0EAD9D6}"/>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F8403191-9452-0AEB-F18F-AA409D3EF08F}"/>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dirty="0"/>
              <a:t>Series of examples to illustrate ways that Silent Sentinel can be set up</a:t>
            </a:r>
          </a:p>
          <a:p>
            <a:pPr marL="285750" indent="-285750">
              <a:buFont typeface="Arial" panose="020B0604020202020204" pitchFamily="34" charset="0"/>
              <a:buChar char="•"/>
            </a:pPr>
            <a:r>
              <a:rPr lang="en-US" dirty="0"/>
              <a:t>Actual “applications” are purposefully simple to demonstrate tool use, not generate diagnostic data</a:t>
            </a:r>
          </a:p>
          <a:p>
            <a:pPr marL="285750" indent="-285750">
              <a:buFont typeface="Arial" panose="020B0604020202020204" pitchFamily="34" charset="0"/>
              <a:buChar char="•"/>
            </a:pPr>
            <a:r>
              <a:rPr lang="en-US" dirty="0"/>
              <a:t>Each example will show</a:t>
            </a:r>
          </a:p>
          <a:p>
            <a:pPr marL="742950" lvl="1" indent="-285750">
              <a:buFont typeface="Arial" panose="020B0604020202020204" pitchFamily="34" charset="0"/>
              <a:buChar char="•"/>
            </a:pPr>
            <a:r>
              <a:rPr lang="en-US" dirty="0"/>
              <a:t>Capability to be illustrated</a:t>
            </a:r>
          </a:p>
          <a:p>
            <a:pPr marL="742950" lvl="1" indent="-285750">
              <a:buFont typeface="Arial" panose="020B0604020202020204" pitchFamily="34" charset="0"/>
              <a:buChar char="•"/>
            </a:pPr>
            <a:r>
              <a:rPr lang="en-US" dirty="0"/>
              <a:t>Video of example being run</a:t>
            </a:r>
          </a:p>
          <a:p>
            <a:pPr marL="742950" lvl="1" indent="-285750">
              <a:buFont typeface="Arial" panose="020B0604020202020204" pitchFamily="34" charset="0"/>
              <a:buChar char="•"/>
            </a:pPr>
            <a:r>
              <a:rPr lang="en-US" dirty="0"/>
              <a:t>Sample output</a:t>
            </a:r>
          </a:p>
          <a:p>
            <a:pPr marL="285750" indent="-285750">
              <a:buFont typeface="Arial" panose="020B0604020202020204" pitchFamily="34" charset="0"/>
              <a:buChar char="•"/>
            </a:pPr>
            <a:r>
              <a:rPr lang="en-US" dirty="0"/>
              <a:t>Runnable scripts for each example are in this presentation</a:t>
            </a:r>
          </a:p>
        </p:txBody>
      </p:sp>
    </p:spTree>
    <p:extLst>
      <p:ext uri="{BB962C8B-B14F-4D97-AF65-F5344CB8AC3E}">
        <p14:creationId xmlns:p14="http://schemas.microsoft.com/office/powerpoint/2010/main" val="3240544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AEC-2087-6258-3828-E46569867CD1}"/>
              </a:ext>
            </a:extLst>
          </p:cNvPr>
          <p:cNvSpPr>
            <a:spLocks noGrp="1"/>
          </p:cNvSpPr>
          <p:nvPr>
            <p:ph type="title"/>
          </p:nvPr>
        </p:nvSpPr>
        <p:spPr/>
        <p:txBody>
          <a:bodyPr/>
          <a:lstStyle/>
          <a:p>
            <a:r>
              <a:rPr lang="en-US" dirty="0"/>
              <a:t>Example Common Environment</a:t>
            </a:r>
          </a:p>
        </p:txBody>
      </p:sp>
      <p:sp>
        <p:nvSpPr>
          <p:cNvPr id="3" name="Content Placeholder 2">
            <a:extLst>
              <a:ext uri="{FF2B5EF4-FFF2-40B4-BE49-F238E27FC236}">
                <a16:creationId xmlns:a16="http://schemas.microsoft.com/office/drawing/2014/main" id="{E87BABC4-8793-9092-5C5D-4366AD4B6533}"/>
              </a:ext>
            </a:extLst>
          </p:cNvPr>
          <p:cNvSpPr>
            <a:spLocks noGrp="1"/>
          </p:cNvSpPr>
          <p:nvPr>
            <p:ph idx="1"/>
          </p:nvPr>
        </p:nvSpPr>
        <p:spPr/>
        <p:txBody>
          <a:bodyPr/>
          <a:lstStyle/>
          <a:p>
            <a:r>
              <a:rPr lang="en-US" dirty="0"/>
              <a:t>Examples run on a RHEL 9 </a:t>
            </a:r>
            <a:r>
              <a:rPr lang="en-US" dirty="0" err="1"/>
              <a:t>vm</a:t>
            </a:r>
            <a:r>
              <a:rPr lang="en-US" dirty="0"/>
              <a:t> with:</a:t>
            </a:r>
          </a:p>
          <a:p>
            <a:pPr marL="632182" lvl="1" indent="-174982">
              <a:buFont typeface="Arial" panose="020B0604020202020204" pitchFamily="34" charset="0"/>
              <a:buChar char="•"/>
            </a:pPr>
            <a:r>
              <a:rPr lang="en-US" dirty="0"/>
              <a:t>Docker 28.5.1</a:t>
            </a:r>
          </a:p>
          <a:p>
            <a:pPr marL="632182" lvl="1" indent="-174982">
              <a:buFont typeface="Arial" panose="020B0604020202020204" pitchFamily="34" charset="0"/>
              <a:buChar char="•"/>
            </a:pPr>
            <a:r>
              <a:rPr lang="en-US" dirty="0"/>
              <a:t>Docker Compose plugin</a:t>
            </a:r>
          </a:p>
          <a:p>
            <a:pPr marL="632182" lvl="1" indent="-174982">
              <a:buFont typeface="Arial" panose="020B0604020202020204" pitchFamily="34" charset="0"/>
              <a:buChar char="•"/>
            </a:pPr>
            <a:r>
              <a:rPr lang="en-US" dirty="0" err="1"/>
              <a:t>jq</a:t>
            </a:r>
            <a:r>
              <a:rPr lang="en-US" dirty="0"/>
              <a:t> 1.6</a:t>
            </a:r>
          </a:p>
          <a:p>
            <a:pPr marL="632182" lvl="1" indent="-174982">
              <a:buFont typeface="Arial" panose="020B0604020202020204" pitchFamily="34" charset="0"/>
              <a:buChar char="•"/>
            </a:pPr>
            <a:r>
              <a:rPr lang="en-US" dirty="0" err="1"/>
              <a:t>LaTex</a:t>
            </a:r>
            <a:endParaRPr lang="en-US" dirty="0"/>
          </a:p>
          <a:p>
            <a:pPr marL="632182" lvl="1" indent="-174982">
              <a:buFont typeface="Arial" panose="020B0604020202020204" pitchFamily="34" charset="0"/>
              <a:buChar char="•"/>
            </a:pPr>
            <a:r>
              <a:rPr lang="en-US" dirty="0"/>
              <a:t>16GB available disk space</a:t>
            </a:r>
          </a:p>
          <a:p>
            <a:endParaRPr lang="en-US" dirty="0"/>
          </a:p>
        </p:txBody>
      </p:sp>
    </p:spTree>
    <p:extLst>
      <p:ext uri="{BB962C8B-B14F-4D97-AF65-F5344CB8AC3E}">
        <p14:creationId xmlns:p14="http://schemas.microsoft.com/office/powerpoint/2010/main" val="3304007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E020-288C-FE27-9CC0-A38F6C066076}"/>
              </a:ext>
            </a:extLst>
          </p:cNvPr>
          <p:cNvSpPr>
            <a:spLocks noGrp="1"/>
          </p:cNvSpPr>
          <p:nvPr>
            <p:ph type="title"/>
          </p:nvPr>
        </p:nvSpPr>
        <p:spPr/>
        <p:txBody>
          <a:bodyPr/>
          <a:lstStyle/>
          <a:p>
            <a:r>
              <a:rPr lang="en-US" dirty="0"/>
              <a:t>Example 0:</a:t>
            </a:r>
            <a:br>
              <a:rPr lang="en-US" dirty="0"/>
            </a:br>
            <a:r>
              <a:rPr lang="en-US" dirty="0"/>
              <a:t>Silent Sentinel Command Line</a:t>
            </a:r>
          </a:p>
        </p:txBody>
      </p:sp>
    </p:spTree>
    <p:extLst>
      <p:ext uri="{BB962C8B-B14F-4D97-AF65-F5344CB8AC3E}">
        <p14:creationId xmlns:p14="http://schemas.microsoft.com/office/powerpoint/2010/main" val="1529687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lent Sentinel Help output">
            <a:extLst>
              <a:ext uri="{FF2B5EF4-FFF2-40B4-BE49-F238E27FC236}">
                <a16:creationId xmlns:a16="http://schemas.microsoft.com/office/drawing/2014/main" id="{A2BF766A-EB2D-8D2E-2D19-1C6DAD0228A5}"/>
              </a:ext>
            </a:extLst>
          </p:cNvPr>
          <p:cNvPicPr>
            <a:picLocks noChangeAspect="1"/>
          </p:cNvPicPr>
          <p:nvPr/>
        </p:nvPicPr>
        <p:blipFill>
          <a:blip r:embed="rId3"/>
          <a:stretch>
            <a:fillRect/>
          </a:stretch>
        </p:blipFill>
        <p:spPr>
          <a:xfrm>
            <a:off x="152400" y="1630718"/>
            <a:ext cx="11887200" cy="3596563"/>
          </a:xfrm>
          <a:prstGeom prst="rect">
            <a:avLst/>
          </a:prstGeom>
        </p:spPr>
      </p:pic>
      <p:sp>
        <p:nvSpPr>
          <p:cNvPr id="2" name="TextBox 1">
            <a:extLst>
              <a:ext uri="{FF2B5EF4-FFF2-40B4-BE49-F238E27FC236}">
                <a16:creationId xmlns:a16="http://schemas.microsoft.com/office/drawing/2014/main" id="{CEE3A718-B6A8-6D47-1FED-B9379F19F8A5}"/>
              </a:ext>
            </a:extLst>
          </p:cNvPr>
          <p:cNvSpPr txBox="1"/>
          <p:nvPr/>
        </p:nvSpPr>
        <p:spPr>
          <a:xfrm>
            <a:off x="1953680" y="539932"/>
            <a:ext cx="8284640" cy="830997"/>
          </a:xfrm>
          <a:prstGeom prst="rect">
            <a:avLst/>
          </a:prstGeom>
          <a:noFill/>
        </p:spPr>
        <p:txBody>
          <a:bodyPr wrap="none" rtlCol="0">
            <a:spAutoFit/>
          </a:bodyPr>
          <a:lstStyle/>
          <a:p>
            <a:pPr algn="ctr"/>
            <a:r>
              <a:rPr lang="en-US" sz="2400" dirty="0">
                <a:solidFill>
                  <a:schemeClr val="bg1"/>
                </a:solidFill>
              </a:rPr>
              <a:t>Both Command Line and Configuration Files are Supported</a:t>
            </a:r>
          </a:p>
          <a:p>
            <a:pPr algn="ctr"/>
            <a:r>
              <a:rPr lang="en-US" sz="2400" dirty="0">
                <a:solidFill>
                  <a:schemeClr val="bg1"/>
                </a:solidFill>
              </a:rPr>
              <a:t>for Directing Silent Sentinel</a:t>
            </a:r>
          </a:p>
        </p:txBody>
      </p:sp>
    </p:spTree>
    <p:extLst>
      <p:ext uri="{BB962C8B-B14F-4D97-AF65-F5344CB8AC3E}">
        <p14:creationId xmlns:p14="http://schemas.microsoft.com/office/powerpoint/2010/main" val="173340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6630925-CCB9-97A7-1945-3C54C897A9E0}"/>
              </a:ext>
            </a:extLst>
          </p:cNvPr>
          <p:cNvPicPr>
            <a:picLocks noGrp="1" noChangeAspect="1"/>
          </p:cNvPicPr>
          <p:nvPr>
            <p:ph type="pic" sz="quarter" idx="13"/>
          </p:nvPr>
        </p:nvPicPr>
        <p:blipFill>
          <a:blip r:embed="rId3"/>
          <a:srcRect t="10615" b="10615"/>
          <a:stretch/>
        </p:blipFill>
        <p:spPr>
          <a:xfrm>
            <a:off x="9242102" y="1508079"/>
            <a:ext cx="1479433" cy="1479433"/>
          </a:xfrm>
          <a:prstGeom prst="ellipse">
            <a:avLst/>
          </a:prstGeom>
          <a:solidFill>
            <a:srgbClr val="FFFFFF"/>
          </a:solidFill>
          <a:ln>
            <a:noFill/>
          </a:ln>
        </p:spPr>
      </p:pic>
      <p:sp>
        <p:nvSpPr>
          <p:cNvPr id="6" name="Text Placeholder 5">
            <a:extLst>
              <a:ext uri="{FF2B5EF4-FFF2-40B4-BE49-F238E27FC236}">
                <a16:creationId xmlns:a16="http://schemas.microsoft.com/office/drawing/2014/main" id="{87B72C57-F315-DF5D-4D73-619C917A5407}"/>
              </a:ext>
            </a:extLst>
          </p:cNvPr>
          <p:cNvSpPr>
            <a:spLocks noGrp="1"/>
          </p:cNvSpPr>
          <p:nvPr>
            <p:ph type="body" sz="quarter" idx="14"/>
          </p:nvPr>
        </p:nvSpPr>
        <p:spPr/>
        <p:txBody>
          <a:bodyPr/>
          <a:lstStyle/>
          <a:p>
            <a:r>
              <a:rPr lang="en-US" dirty="0"/>
              <a:t>Joe Sible</a:t>
            </a:r>
          </a:p>
        </p:txBody>
      </p:sp>
      <p:sp>
        <p:nvSpPr>
          <p:cNvPr id="22" name="Text Placeholder 21">
            <a:extLst>
              <a:ext uri="{FF2B5EF4-FFF2-40B4-BE49-F238E27FC236}">
                <a16:creationId xmlns:a16="http://schemas.microsoft.com/office/drawing/2014/main" id="{F290D773-2B7B-4C88-1DFB-D1974AD9F11C}"/>
              </a:ext>
            </a:extLst>
          </p:cNvPr>
          <p:cNvSpPr>
            <a:spLocks noGrp="1"/>
          </p:cNvSpPr>
          <p:nvPr>
            <p:ph type="body" sz="quarter" idx="15"/>
          </p:nvPr>
        </p:nvSpPr>
        <p:spPr/>
        <p:txBody>
          <a:bodyPr>
            <a:normAutofit/>
          </a:bodyPr>
          <a:lstStyle/>
          <a:p>
            <a:r>
              <a:rPr lang="en-US" sz="1800" dirty="0"/>
              <a:t>Software Engineer</a:t>
            </a:r>
          </a:p>
          <a:p>
            <a:r>
              <a:rPr lang="en-US" sz="1800" dirty="0"/>
              <a:t>Software Engineering Institute/CERT</a:t>
            </a:r>
          </a:p>
        </p:txBody>
      </p:sp>
      <p:pic>
        <p:nvPicPr>
          <p:cNvPr id="12" name="Picture Placeholder 11">
            <a:extLst>
              <a:ext uri="{FF2B5EF4-FFF2-40B4-BE49-F238E27FC236}">
                <a16:creationId xmlns:a16="http://schemas.microsoft.com/office/drawing/2014/main" id="{F6943F70-DFBC-629F-3DCD-27CED6B76B73}"/>
              </a:ext>
            </a:extLst>
          </p:cNvPr>
          <p:cNvPicPr>
            <a:picLocks noGrp="1" noChangeAspect="1"/>
          </p:cNvPicPr>
          <p:nvPr>
            <p:ph type="pic" sz="quarter" idx="10"/>
          </p:nvPr>
        </p:nvPicPr>
        <p:blipFill>
          <a:blip r:embed="rId4"/>
          <a:srcRect t="9753" b="9753"/>
          <a:stretch/>
        </p:blipFill>
        <p:spPr>
          <a:xfrm>
            <a:off x="5356283" y="1506184"/>
            <a:ext cx="1479433" cy="1479433"/>
          </a:xfrm>
          <a:prstGeom prst="ellipse">
            <a:avLst/>
          </a:prstGeom>
          <a:solidFill>
            <a:srgbClr val="FFFFFF"/>
          </a:solidFill>
          <a:ln>
            <a:noFill/>
          </a:ln>
        </p:spPr>
      </p:pic>
      <p:sp>
        <p:nvSpPr>
          <p:cNvPr id="3" name="Text Placeholder 2">
            <a:extLst>
              <a:ext uri="{FF2B5EF4-FFF2-40B4-BE49-F238E27FC236}">
                <a16:creationId xmlns:a16="http://schemas.microsoft.com/office/drawing/2014/main" id="{1033A824-1A2B-9480-197C-F4F59AA51E10}"/>
              </a:ext>
            </a:extLst>
          </p:cNvPr>
          <p:cNvSpPr>
            <a:spLocks noGrp="1"/>
          </p:cNvSpPr>
          <p:nvPr>
            <p:ph type="body" sz="quarter" idx="11"/>
          </p:nvPr>
        </p:nvSpPr>
        <p:spPr/>
        <p:txBody>
          <a:bodyPr/>
          <a:lstStyle/>
          <a:p>
            <a:r>
              <a:rPr lang="en-US" dirty="0"/>
              <a:t>Lori Flynn</a:t>
            </a:r>
          </a:p>
        </p:txBody>
      </p:sp>
      <p:sp>
        <p:nvSpPr>
          <p:cNvPr id="4" name="Text Placeholder 3">
            <a:extLst>
              <a:ext uri="{FF2B5EF4-FFF2-40B4-BE49-F238E27FC236}">
                <a16:creationId xmlns:a16="http://schemas.microsoft.com/office/drawing/2014/main" id="{0147D6C1-BE8D-48E3-D70A-AAE845CCF121}"/>
              </a:ext>
            </a:extLst>
          </p:cNvPr>
          <p:cNvSpPr>
            <a:spLocks noGrp="1"/>
          </p:cNvSpPr>
          <p:nvPr>
            <p:ph type="body" sz="quarter" idx="12"/>
          </p:nvPr>
        </p:nvSpPr>
        <p:spPr/>
        <p:txBody>
          <a:bodyPr>
            <a:normAutofit fontScale="92500" lnSpcReduction="20000"/>
          </a:bodyPr>
          <a:lstStyle/>
          <a:p>
            <a:r>
              <a:rPr lang="en-US" sz="1900" dirty="0"/>
              <a:t>Senior Software Security Researcher</a:t>
            </a:r>
          </a:p>
          <a:p>
            <a:r>
              <a:rPr lang="en-US" sz="1900" dirty="0"/>
              <a:t>Software Engineering Institute/CERT</a:t>
            </a:r>
          </a:p>
          <a:p>
            <a:endParaRPr lang="en-US" dirty="0"/>
          </a:p>
        </p:txBody>
      </p:sp>
      <p:pic>
        <p:nvPicPr>
          <p:cNvPr id="14" name="Picture Placeholder 13">
            <a:extLst>
              <a:ext uri="{FF2B5EF4-FFF2-40B4-BE49-F238E27FC236}">
                <a16:creationId xmlns:a16="http://schemas.microsoft.com/office/drawing/2014/main" id="{DFD1CB68-743D-DD1C-9984-A899605D6D16}"/>
              </a:ext>
            </a:extLst>
          </p:cNvPr>
          <p:cNvPicPr>
            <a:picLocks noGrp="1" noChangeAspect="1"/>
          </p:cNvPicPr>
          <p:nvPr>
            <p:ph type="pic" sz="quarter" idx="16"/>
          </p:nvPr>
        </p:nvPicPr>
        <p:blipFill>
          <a:blip r:embed="rId5"/>
          <a:srcRect t="9792" b="9792"/>
          <a:stretch/>
        </p:blipFill>
        <p:spPr>
          <a:xfrm>
            <a:off x="1507058" y="1506184"/>
            <a:ext cx="1481328" cy="1481328"/>
          </a:xfrm>
          <a:prstGeom prst="ellipse">
            <a:avLst/>
          </a:prstGeom>
          <a:solidFill>
            <a:srgbClr val="FFFFFF"/>
          </a:solidFill>
          <a:ln>
            <a:noFill/>
          </a:ln>
        </p:spPr>
      </p:pic>
      <p:sp>
        <p:nvSpPr>
          <p:cNvPr id="24" name="Text Placeholder 23">
            <a:extLst>
              <a:ext uri="{FF2B5EF4-FFF2-40B4-BE49-F238E27FC236}">
                <a16:creationId xmlns:a16="http://schemas.microsoft.com/office/drawing/2014/main" id="{46FB514B-40CA-7930-60B6-C5CC116B2BDC}"/>
              </a:ext>
            </a:extLst>
          </p:cNvPr>
          <p:cNvSpPr>
            <a:spLocks noGrp="1"/>
          </p:cNvSpPr>
          <p:nvPr>
            <p:ph type="body" sz="quarter" idx="17"/>
          </p:nvPr>
        </p:nvSpPr>
        <p:spPr/>
        <p:txBody>
          <a:bodyPr/>
          <a:lstStyle/>
          <a:p>
            <a:r>
              <a:rPr lang="en-US" dirty="0"/>
              <a:t>Dave Belasco</a:t>
            </a:r>
          </a:p>
        </p:txBody>
      </p:sp>
      <p:sp>
        <p:nvSpPr>
          <p:cNvPr id="25" name="Text Placeholder 24">
            <a:extLst>
              <a:ext uri="{FF2B5EF4-FFF2-40B4-BE49-F238E27FC236}">
                <a16:creationId xmlns:a16="http://schemas.microsoft.com/office/drawing/2014/main" id="{549CDED5-0BE6-9CEE-2EFE-5A183B847C6C}"/>
              </a:ext>
            </a:extLst>
          </p:cNvPr>
          <p:cNvSpPr>
            <a:spLocks noGrp="1"/>
          </p:cNvSpPr>
          <p:nvPr>
            <p:ph type="body" sz="quarter" idx="18"/>
          </p:nvPr>
        </p:nvSpPr>
        <p:spPr/>
        <p:txBody>
          <a:bodyPr>
            <a:normAutofit/>
          </a:bodyPr>
          <a:lstStyle/>
          <a:p>
            <a:r>
              <a:rPr lang="en-US" sz="1900" dirty="0"/>
              <a:t>Senior Threat Analyst</a:t>
            </a:r>
          </a:p>
          <a:p>
            <a:r>
              <a:rPr lang="en-US" sz="1900" dirty="0"/>
              <a:t>Software Engineering Institute/CERT</a:t>
            </a:r>
          </a:p>
          <a:p>
            <a:endParaRPr lang="en-US" dirty="0"/>
          </a:p>
        </p:txBody>
      </p:sp>
      <p:sp>
        <p:nvSpPr>
          <p:cNvPr id="2" name="Text Placeholder 2">
            <a:extLst>
              <a:ext uri="{FF2B5EF4-FFF2-40B4-BE49-F238E27FC236}">
                <a16:creationId xmlns:a16="http://schemas.microsoft.com/office/drawing/2014/main" id="{D7CA2831-8306-F2A1-CEC5-524BDCC332F5}"/>
              </a:ext>
            </a:extLst>
          </p:cNvPr>
          <p:cNvSpPr txBox="1">
            <a:spLocks/>
          </p:cNvSpPr>
          <p:nvPr/>
        </p:nvSpPr>
        <p:spPr>
          <a:xfrm>
            <a:off x="1914924" y="51852"/>
            <a:ext cx="8412190" cy="4848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800" b="1" i="0" kern="1200">
                <a:solidFill>
                  <a:schemeClr val="bg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dirty="0"/>
              <a:t>Silent Sentinel Team</a:t>
            </a:r>
          </a:p>
        </p:txBody>
      </p:sp>
      <p:sp>
        <p:nvSpPr>
          <p:cNvPr id="5" name="TextBox 4">
            <a:extLst>
              <a:ext uri="{FF2B5EF4-FFF2-40B4-BE49-F238E27FC236}">
                <a16:creationId xmlns:a16="http://schemas.microsoft.com/office/drawing/2014/main" id="{AE92938B-91D3-1A0F-2D63-860C5BE94AD1}"/>
              </a:ext>
            </a:extLst>
          </p:cNvPr>
          <p:cNvSpPr txBox="1"/>
          <p:nvPr/>
        </p:nvSpPr>
        <p:spPr>
          <a:xfrm>
            <a:off x="4532811" y="6321476"/>
            <a:ext cx="3409406" cy="400110"/>
          </a:xfrm>
          <a:prstGeom prst="rect">
            <a:avLst/>
          </a:prstGeom>
          <a:noFill/>
        </p:spPr>
        <p:txBody>
          <a:bodyPr wrap="square">
            <a:spAutoFit/>
          </a:bodyPr>
          <a:lstStyle/>
          <a:p>
            <a:r>
              <a:rPr lang="en-US" sz="1000" dirty="0">
                <a:solidFill>
                  <a:schemeClr val="bg1"/>
                </a:solidFill>
              </a:rPr>
              <a:t>[DISTRIBUTION STATEMENT A] This material has been approved for public release and unlimited distribution. </a:t>
            </a:r>
          </a:p>
        </p:txBody>
      </p:sp>
    </p:spTree>
    <p:extLst>
      <p:ext uri="{BB962C8B-B14F-4D97-AF65-F5344CB8AC3E}">
        <p14:creationId xmlns:p14="http://schemas.microsoft.com/office/powerpoint/2010/main" val="2362781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C493-17C1-8084-776A-94C19B143560}"/>
              </a:ext>
            </a:extLst>
          </p:cNvPr>
          <p:cNvSpPr>
            <a:spLocks noGrp="1"/>
          </p:cNvSpPr>
          <p:nvPr>
            <p:ph type="title"/>
          </p:nvPr>
        </p:nvSpPr>
        <p:spPr/>
        <p:txBody>
          <a:bodyPr/>
          <a:lstStyle/>
          <a:p>
            <a:r>
              <a:rPr lang="en-US" dirty="0"/>
              <a:t>Example 1:</a:t>
            </a:r>
            <a:br>
              <a:rPr lang="en-US" dirty="0"/>
            </a:br>
            <a:r>
              <a:rPr lang="en-US" dirty="0"/>
              <a:t>Run Command in Container $PATH</a:t>
            </a:r>
          </a:p>
        </p:txBody>
      </p:sp>
    </p:spTree>
    <p:extLst>
      <p:ext uri="{BB962C8B-B14F-4D97-AF65-F5344CB8AC3E}">
        <p14:creationId xmlns:p14="http://schemas.microsoft.com/office/powerpoint/2010/main" val="131647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69E3C-7342-814A-B557-6C87EDCE14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442A7-11E0-F2EB-9C99-A5A2EB9485EE}"/>
              </a:ext>
            </a:extLst>
          </p:cNvPr>
          <p:cNvSpPr>
            <a:spLocks noGrp="1"/>
          </p:cNvSpPr>
          <p:nvPr>
            <p:ph type="title"/>
          </p:nvPr>
        </p:nvSpPr>
        <p:spPr/>
        <p:txBody>
          <a:bodyPr/>
          <a:lstStyle/>
          <a:p>
            <a:r>
              <a:rPr lang="en-US" dirty="0"/>
              <a:t>Example 1 Background</a:t>
            </a:r>
          </a:p>
        </p:txBody>
      </p:sp>
      <p:sp>
        <p:nvSpPr>
          <p:cNvPr id="3" name="Content Placeholder 2">
            <a:extLst>
              <a:ext uri="{FF2B5EF4-FFF2-40B4-BE49-F238E27FC236}">
                <a16:creationId xmlns:a16="http://schemas.microsoft.com/office/drawing/2014/main" id="{1A9C4C90-8C04-1A1D-64C8-4253942E7530}"/>
              </a:ext>
            </a:extLst>
          </p:cNvPr>
          <p:cNvSpPr>
            <a:spLocks noGrp="1"/>
          </p:cNvSpPr>
          <p:nvPr>
            <p:ph idx="1"/>
          </p:nvPr>
        </p:nvSpPr>
        <p:spPr/>
        <p:txBody>
          <a:bodyPr>
            <a:normAutofit fontScale="55000" lnSpcReduction="20000"/>
          </a:bodyPr>
          <a:lstStyle/>
          <a:p>
            <a:pPr marL="0" indent="0">
              <a:buNone/>
            </a:pPr>
            <a:endParaRPr lang="en-US" dirty="0"/>
          </a:p>
          <a:p>
            <a:pPr marL="0" indent="0">
              <a:buNone/>
            </a:pPr>
            <a:r>
              <a:rPr lang="en-US" dirty="0"/>
              <a:t>Silent Sentinel needs to pull down and install dependencies, such as specific containers</a:t>
            </a:r>
          </a:p>
          <a:p>
            <a:pPr marL="0" indent="0">
              <a:buNone/>
            </a:pPr>
            <a:r>
              <a:rPr lang="en-US" dirty="0"/>
              <a:t>Example uses the command line interface to “test” the program “ls –a1” under Fedora</a:t>
            </a:r>
          </a:p>
          <a:p>
            <a:pPr marL="0" indent="0">
              <a:buNone/>
            </a:pPr>
            <a:r>
              <a:rPr lang="en-US" dirty="0"/>
              <a:t>Illustrated steps:</a:t>
            </a:r>
          </a:p>
          <a:p>
            <a:pPr marL="514350" indent="-514350">
              <a:buFont typeface="+mj-lt"/>
              <a:buAutoNum type="arabicPeriod"/>
            </a:pPr>
            <a:r>
              <a:rPr lang="en-US" dirty="0"/>
              <a:t>Bring down docker containers</a:t>
            </a:r>
          </a:p>
          <a:p>
            <a:pPr marL="514350" indent="-514350">
              <a:buFont typeface="+mj-lt"/>
              <a:buAutoNum type="arabicPeriod"/>
            </a:pPr>
            <a:r>
              <a:rPr lang="en-US" dirty="0"/>
              <a:t>Start containers</a:t>
            </a:r>
          </a:p>
          <a:p>
            <a:pPr marL="514350" indent="-514350">
              <a:buFont typeface="+mj-lt"/>
              <a:buAutoNum type="arabicPeriod"/>
            </a:pPr>
            <a:r>
              <a:rPr lang="en-US" dirty="0"/>
              <a:t>Run the program under test (generate dynamic data)</a:t>
            </a:r>
          </a:p>
          <a:p>
            <a:pPr marL="514350" indent="-514350">
              <a:buFont typeface="+mj-lt"/>
              <a:buAutoNum type="arabicPeriod"/>
            </a:pPr>
            <a:r>
              <a:rPr lang="en-US" dirty="0"/>
              <a:t>Examine the (binary) program with static tools</a:t>
            </a:r>
          </a:p>
          <a:p>
            <a:pPr marL="514350" indent="-514350">
              <a:buFont typeface="+mj-lt"/>
              <a:buAutoNum type="arabicPeriod"/>
            </a:pPr>
            <a:r>
              <a:rPr lang="en-US" dirty="0"/>
              <a:t>Analyze data from dynamic tools</a:t>
            </a:r>
          </a:p>
          <a:p>
            <a:pPr marL="514350" indent="-514350">
              <a:buFont typeface="+mj-lt"/>
              <a:buAutoNum type="arabicPeriod"/>
            </a:pPr>
            <a:r>
              <a:rPr lang="en-US" dirty="0"/>
              <a:t>Analyze data from static tools</a:t>
            </a:r>
          </a:p>
          <a:p>
            <a:pPr marL="514350" indent="-514350">
              <a:buFont typeface="+mj-lt"/>
              <a:buAutoNum type="arabicPeriod"/>
            </a:pPr>
            <a:r>
              <a:rPr lang="en-US" dirty="0"/>
              <a:t>Generate reports (Markdown and PDF)</a:t>
            </a:r>
          </a:p>
          <a:p>
            <a:pPr marL="514350" indent="-514350">
              <a:buFont typeface="+mj-lt"/>
              <a:buAutoNum type="arabicPeriod"/>
            </a:pPr>
            <a:r>
              <a:rPr lang="en-US" dirty="0"/>
              <a:t>Stop and remove docker containers</a:t>
            </a:r>
          </a:p>
          <a:p>
            <a:pPr marL="514350" indent="-514350">
              <a:buFont typeface="+mj-lt"/>
              <a:buAutoNum type="arabicPeriod"/>
            </a:pPr>
            <a:r>
              <a:rPr lang="en-US" dirty="0"/>
              <a:t>Show docker containers that were built, and the files of data collected</a:t>
            </a:r>
          </a:p>
        </p:txBody>
      </p:sp>
    </p:spTree>
    <p:extLst>
      <p:ext uri="{BB962C8B-B14F-4D97-AF65-F5344CB8AC3E}">
        <p14:creationId xmlns:p14="http://schemas.microsoft.com/office/powerpoint/2010/main" val="892494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AI-generated content may be incorrect.">
            <a:extLst>
              <a:ext uri="{FF2B5EF4-FFF2-40B4-BE49-F238E27FC236}">
                <a16:creationId xmlns:a16="http://schemas.microsoft.com/office/drawing/2014/main" id="{EE16A281-B6ED-8D11-D3FC-E8F3E70F64CF}"/>
              </a:ext>
            </a:extLst>
          </p:cNvPr>
          <p:cNvPicPr>
            <a:picLocks noChangeAspect="1"/>
          </p:cNvPicPr>
          <p:nvPr/>
        </p:nvPicPr>
        <p:blipFill>
          <a:blip r:embed="rId3"/>
          <a:stretch>
            <a:fillRect/>
          </a:stretch>
        </p:blipFill>
        <p:spPr>
          <a:xfrm>
            <a:off x="152400" y="1774290"/>
            <a:ext cx="11887200" cy="3309419"/>
          </a:xfrm>
          <a:prstGeom prst="rect">
            <a:avLst/>
          </a:prstGeom>
        </p:spPr>
      </p:pic>
    </p:spTree>
    <p:extLst>
      <p:ext uri="{BB962C8B-B14F-4D97-AF65-F5344CB8AC3E}">
        <p14:creationId xmlns:p14="http://schemas.microsoft.com/office/powerpoint/2010/main" val="3259178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180B16-593E-ABB9-1776-688C9F098A09}"/>
              </a:ext>
            </a:extLst>
          </p:cNvPr>
          <p:cNvPicPr>
            <a:picLocks noChangeAspect="1"/>
          </p:cNvPicPr>
          <p:nvPr/>
        </p:nvPicPr>
        <p:blipFill>
          <a:blip r:embed="rId2"/>
          <a:stretch>
            <a:fillRect/>
          </a:stretch>
        </p:blipFill>
        <p:spPr>
          <a:xfrm>
            <a:off x="1101686" y="305941"/>
            <a:ext cx="10477041" cy="5837761"/>
          </a:xfrm>
          <a:prstGeom prst="rect">
            <a:avLst/>
          </a:prstGeom>
        </p:spPr>
      </p:pic>
    </p:spTree>
    <p:extLst>
      <p:ext uri="{BB962C8B-B14F-4D97-AF65-F5344CB8AC3E}">
        <p14:creationId xmlns:p14="http://schemas.microsoft.com/office/powerpoint/2010/main" val="1394498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D9029-8391-B90B-79EA-C857FDAEA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911F90-C43B-A990-8C5C-A71E85C36511}"/>
              </a:ext>
            </a:extLst>
          </p:cNvPr>
          <p:cNvSpPr>
            <a:spLocks noGrp="1"/>
          </p:cNvSpPr>
          <p:nvPr>
            <p:ph type="title"/>
          </p:nvPr>
        </p:nvSpPr>
        <p:spPr/>
        <p:txBody>
          <a:bodyPr/>
          <a:lstStyle/>
          <a:p>
            <a:r>
              <a:rPr lang="en-US" dirty="0"/>
              <a:t>Example 1 Outputs</a:t>
            </a:r>
          </a:p>
        </p:txBody>
      </p:sp>
      <p:pic>
        <p:nvPicPr>
          <p:cNvPr id="12" name="Picture 11" descr="Graphical user interface, text&#10;&#10;AI-generated content may be incorrect.">
            <a:extLst>
              <a:ext uri="{FF2B5EF4-FFF2-40B4-BE49-F238E27FC236}">
                <a16:creationId xmlns:a16="http://schemas.microsoft.com/office/drawing/2014/main" id="{0C4BD1CA-E9DD-669A-DF30-A8307E758A57}"/>
              </a:ext>
            </a:extLst>
          </p:cNvPr>
          <p:cNvPicPr>
            <a:picLocks noChangeAspect="1"/>
          </p:cNvPicPr>
          <p:nvPr/>
        </p:nvPicPr>
        <p:blipFill>
          <a:blip r:embed="rId2"/>
          <a:stretch>
            <a:fillRect/>
          </a:stretch>
        </p:blipFill>
        <p:spPr>
          <a:xfrm>
            <a:off x="248479" y="1409891"/>
            <a:ext cx="8686800" cy="1431430"/>
          </a:xfrm>
          <a:prstGeom prst="rect">
            <a:avLst/>
          </a:prstGeom>
        </p:spPr>
      </p:pic>
      <p:pic>
        <p:nvPicPr>
          <p:cNvPr id="14" name="Picture 13" descr="Text&#10;&#10;AI-generated content may be incorrect.">
            <a:extLst>
              <a:ext uri="{FF2B5EF4-FFF2-40B4-BE49-F238E27FC236}">
                <a16:creationId xmlns:a16="http://schemas.microsoft.com/office/drawing/2014/main" id="{DB052743-81FF-A4BB-3BC2-3E92437F8E3D}"/>
              </a:ext>
            </a:extLst>
          </p:cNvPr>
          <p:cNvPicPr>
            <a:picLocks noChangeAspect="1"/>
          </p:cNvPicPr>
          <p:nvPr/>
        </p:nvPicPr>
        <p:blipFill>
          <a:blip r:embed="rId3"/>
          <a:stretch>
            <a:fillRect/>
          </a:stretch>
        </p:blipFill>
        <p:spPr>
          <a:xfrm>
            <a:off x="1752600" y="3109643"/>
            <a:ext cx="8686800" cy="1047446"/>
          </a:xfrm>
          <a:prstGeom prst="rect">
            <a:avLst/>
          </a:prstGeom>
        </p:spPr>
      </p:pic>
      <p:pic>
        <p:nvPicPr>
          <p:cNvPr id="16" name="Picture 15">
            <a:extLst>
              <a:ext uri="{FF2B5EF4-FFF2-40B4-BE49-F238E27FC236}">
                <a16:creationId xmlns:a16="http://schemas.microsoft.com/office/drawing/2014/main" id="{AED8B0EB-3A30-F647-BB01-A995626B591B}"/>
              </a:ext>
            </a:extLst>
          </p:cNvPr>
          <p:cNvPicPr>
            <a:picLocks noChangeAspect="1"/>
          </p:cNvPicPr>
          <p:nvPr/>
        </p:nvPicPr>
        <p:blipFill>
          <a:blip r:embed="rId4"/>
          <a:stretch>
            <a:fillRect/>
          </a:stretch>
        </p:blipFill>
        <p:spPr>
          <a:xfrm>
            <a:off x="3190461" y="4473409"/>
            <a:ext cx="8686800" cy="974700"/>
          </a:xfrm>
          <a:prstGeom prst="rect">
            <a:avLst/>
          </a:prstGeom>
        </p:spPr>
      </p:pic>
    </p:spTree>
    <p:extLst>
      <p:ext uri="{BB962C8B-B14F-4D97-AF65-F5344CB8AC3E}">
        <p14:creationId xmlns:p14="http://schemas.microsoft.com/office/powerpoint/2010/main" val="2668870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E6315-68F3-B35B-D991-66BC2F3C8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8A99A-0F7F-27F4-7DF7-2406B4D87FBB}"/>
              </a:ext>
            </a:extLst>
          </p:cNvPr>
          <p:cNvSpPr>
            <a:spLocks noGrp="1"/>
          </p:cNvSpPr>
          <p:nvPr>
            <p:ph type="title"/>
          </p:nvPr>
        </p:nvSpPr>
        <p:spPr/>
        <p:txBody>
          <a:bodyPr/>
          <a:lstStyle/>
          <a:p>
            <a:r>
              <a:rPr lang="en-US" dirty="0"/>
              <a:t>Example 2:</a:t>
            </a:r>
            <a:br>
              <a:rPr lang="en-US" dirty="0"/>
            </a:br>
            <a:r>
              <a:rPr lang="en-US" dirty="0"/>
              <a:t>Run Custom Bash Script</a:t>
            </a:r>
          </a:p>
        </p:txBody>
      </p:sp>
    </p:spTree>
    <p:extLst>
      <p:ext uri="{BB962C8B-B14F-4D97-AF65-F5344CB8AC3E}">
        <p14:creationId xmlns:p14="http://schemas.microsoft.com/office/powerpoint/2010/main" val="472358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6462D-6BD3-3664-0B15-794106D18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74A2F-4CC9-8BB2-F2B8-F9A6A9C324FA}"/>
              </a:ext>
            </a:extLst>
          </p:cNvPr>
          <p:cNvSpPr>
            <a:spLocks noGrp="1"/>
          </p:cNvSpPr>
          <p:nvPr>
            <p:ph type="title"/>
          </p:nvPr>
        </p:nvSpPr>
        <p:spPr/>
        <p:txBody>
          <a:bodyPr/>
          <a:lstStyle/>
          <a:p>
            <a:r>
              <a:rPr lang="en-US" dirty="0"/>
              <a:t>Example 2 Background</a:t>
            </a:r>
          </a:p>
        </p:txBody>
      </p:sp>
      <p:sp>
        <p:nvSpPr>
          <p:cNvPr id="3" name="Content Placeholder 2">
            <a:extLst>
              <a:ext uri="{FF2B5EF4-FFF2-40B4-BE49-F238E27FC236}">
                <a16:creationId xmlns:a16="http://schemas.microsoft.com/office/drawing/2014/main" id="{D25DA0A3-7790-B901-FD10-4572ADD3A8C0}"/>
              </a:ext>
            </a:extLst>
          </p:cNvPr>
          <p:cNvSpPr>
            <a:spLocks noGrp="1"/>
          </p:cNvSpPr>
          <p:nvPr>
            <p:ph idx="1"/>
          </p:nvPr>
        </p:nvSpPr>
        <p:spPr/>
        <p:txBody>
          <a:bodyPr>
            <a:noAutofit/>
          </a:bodyPr>
          <a:lstStyle/>
          <a:p>
            <a:pPr marL="0" indent="0">
              <a:lnSpc>
                <a:spcPct val="120000"/>
              </a:lnSpc>
              <a:buNone/>
            </a:pPr>
            <a:r>
              <a:rPr lang="en-US" sz="1500" dirty="0"/>
              <a:t>Example uses the command line interface to “test” the program that is a Bash script under Debian</a:t>
            </a:r>
          </a:p>
          <a:p>
            <a:pPr marL="0" indent="0">
              <a:lnSpc>
                <a:spcPct val="120000"/>
              </a:lnSpc>
              <a:buNone/>
            </a:pPr>
            <a:r>
              <a:rPr lang="en-US" sz="1500" dirty="0"/>
              <a:t>Illustrated steps:</a:t>
            </a:r>
          </a:p>
          <a:p>
            <a:pPr marL="514350" indent="-514350">
              <a:lnSpc>
                <a:spcPct val="120000"/>
              </a:lnSpc>
              <a:buFont typeface="+mj-lt"/>
              <a:buAutoNum type="arabicPeriod"/>
            </a:pPr>
            <a:r>
              <a:rPr lang="en-US" sz="1500" dirty="0"/>
              <a:t>Instead of running a command that exists in a container, run a Bash script as the program under test</a:t>
            </a:r>
          </a:p>
          <a:p>
            <a:pPr lvl="1">
              <a:lnSpc>
                <a:spcPct val="120000"/>
              </a:lnSpc>
            </a:pPr>
            <a:r>
              <a:rPr lang="en-US" sz="1500" dirty="0"/>
              <a:t>Shows the script making changes to firewall rules, </a:t>
            </a:r>
            <a:r>
              <a:rPr lang="en-US" sz="1500" dirty="0" err="1"/>
              <a:t>cron</a:t>
            </a:r>
            <a:r>
              <a:rPr lang="en-US" sz="1500" dirty="0"/>
              <a:t> job, extend a path, etc.</a:t>
            </a:r>
          </a:p>
          <a:p>
            <a:pPr marL="514350" indent="-514350">
              <a:lnSpc>
                <a:spcPct val="120000"/>
              </a:lnSpc>
              <a:buFont typeface="+mj-lt"/>
              <a:buAutoNum type="arabicPeriod"/>
            </a:pPr>
            <a:r>
              <a:rPr lang="en-US" sz="1500" dirty="0"/>
              <a:t>Script to be tested is /vol/example2.sh</a:t>
            </a:r>
          </a:p>
          <a:p>
            <a:pPr lvl="1">
              <a:lnSpc>
                <a:spcPct val="120000"/>
              </a:lnSpc>
            </a:pPr>
            <a:r>
              <a:rPr lang="en-US" sz="1500" dirty="0" err="1"/>
              <a:t>Listeningpost</a:t>
            </a:r>
            <a:r>
              <a:rPr lang="en-US" sz="1500" dirty="0"/>
              <a:t> is an argument to that script as needed for the test program</a:t>
            </a:r>
          </a:p>
          <a:p>
            <a:pPr marL="514350" indent="-514350">
              <a:lnSpc>
                <a:spcPct val="120000"/>
              </a:lnSpc>
              <a:buFont typeface="+mj-lt"/>
              <a:buAutoNum type="arabicPeriod"/>
            </a:pPr>
            <a:r>
              <a:rPr lang="en-US" sz="1500" dirty="0"/>
              <a:t>Reuses previous “helper” Fedora containers that are not for the program undertest (and </a:t>
            </a:r>
            <a:r>
              <a:rPr lang="en-US" sz="1500" dirty="0" err="1"/>
              <a:t>listeningpost</a:t>
            </a:r>
            <a:r>
              <a:rPr lang="en-US" sz="1500" dirty="0"/>
              <a:t>), e.g., report generators</a:t>
            </a:r>
          </a:p>
          <a:p>
            <a:pPr marL="514350" indent="-514350">
              <a:lnSpc>
                <a:spcPct val="120000"/>
              </a:lnSpc>
              <a:buFont typeface="+mj-lt"/>
              <a:buAutoNum type="arabicPeriod"/>
            </a:pPr>
            <a:r>
              <a:rPr lang="en-US" sz="1500" dirty="0"/>
              <a:t>Process similar to Example 1:</a:t>
            </a:r>
          </a:p>
          <a:p>
            <a:pPr lvl="1">
              <a:lnSpc>
                <a:spcPct val="120000"/>
              </a:lnSpc>
            </a:pPr>
            <a:r>
              <a:rPr lang="en-US" sz="1500" dirty="0"/>
              <a:t>Running static analysis, analyzing dynamic data, building reports</a:t>
            </a:r>
          </a:p>
          <a:p>
            <a:pPr lvl="1">
              <a:lnSpc>
                <a:spcPct val="120000"/>
              </a:lnSpc>
            </a:pPr>
            <a:r>
              <a:rPr lang="en-US" sz="1500" dirty="0"/>
              <a:t>Showing containers built, and files with data</a:t>
            </a:r>
          </a:p>
        </p:txBody>
      </p:sp>
    </p:spTree>
    <p:extLst>
      <p:ext uri="{BB962C8B-B14F-4D97-AF65-F5344CB8AC3E}">
        <p14:creationId xmlns:p14="http://schemas.microsoft.com/office/powerpoint/2010/main" val="3558556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E96CB-DFC4-972E-9D5C-EA82FBDDF4BD}"/>
            </a:ext>
          </a:extLst>
        </p:cNvPr>
        <p:cNvGrpSpPr/>
        <p:nvPr/>
      </p:nvGrpSpPr>
      <p:grpSpPr>
        <a:xfrm>
          <a:off x="0" y="0"/>
          <a:ext cx="0" cy="0"/>
          <a:chOff x="0" y="0"/>
          <a:chExt cx="0" cy="0"/>
        </a:xfrm>
      </p:grpSpPr>
      <p:pic>
        <p:nvPicPr>
          <p:cNvPr id="4" name="Picture 3" descr="Text&#10;&#10;AI-generated content may be incorrect.">
            <a:extLst>
              <a:ext uri="{FF2B5EF4-FFF2-40B4-BE49-F238E27FC236}">
                <a16:creationId xmlns:a16="http://schemas.microsoft.com/office/drawing/2014/main" id="{763AF8E5-A863-E93C-1FD4-F0EF0EC147C1}"/>
              </a:ext>
            </a:extLst>
          </p:cNvPr>
          <p:cNvPicPr>
            <a:picLocks noChangeAspect="1"/>
          </p:cNvPicPr>
          <p:nvPr/>
        </p:nvPicPr>
        <p:blipFill>
          <a:blip r:embed="rId2"/>
          <a:stretch>
            <a:fillRect/>
          </a:stretch>
        </p:blipFill>
        <p:spPr>
          <a:xfrm>
            <a:off x="609600" y="0"/>
            <a:ext cx="10972800" cy="6219295"/>
          </a:xfrm>
          <a:prstGeom prst="rect">
            <a:avLst/>
          </a:prstGeom>
        </p:spPr>
      </p:pic>
      <p:sp>
        <p:nvSpPr>
          <p:cNvPr id="2" name="TextBox 1">
            <a:extLst>
              <a:ext uri="{FF2B5EF4-FFF2-40B4-BE49-F238E27FC236}">
                <a16:creationId xmlns:a16="http://schemas.microsoft.com/office/drawing/2014/main" id="{A63198C5-6878-6F14-C960-92ACECD8687D}"/>
              </a:ext>
            </a:extLst>
          </p:cNvPr>
          <p:cNvSpPr txBox="1"/>
          <p:nvPr/>
        </p:nvSpPr>
        <p:spPr>
          <a:xfrm>
            <a:off x="7413812" y="638705"/>
            <a:ext cx="2531462" cy="369332"/>
          </a:xfrm>
          <a:prstGeom prst="rect">
            <a:avLst/>
          </a:prstGeom>
          <a:noFill/>
        </p:spPr>
        <p:txBody>
          <a:bodyPr wrap="none" rtlCol="0">
            <a:spAutoFit/>
          </a:bodyPr>
          <a:lstStyle/>
          <a:p>
            <a:r>
              <a:rPr lang="en-US" dirty="0">
                <a:solidFill>
                  <a:schemeClr val="bg1"/>
                </a:solidFill>
                <a:highlight>
                  <a:srgbClr val="FF00FF"/>
                </a:highlight>
              </a:rPr>
              <a:t> Bash script “program” </a:t>
            </a:r>
          </a:p>
        </p:txBody>
      </p:sp>
    </p:spTree>
    <p:extLst>
      <p:ext uri="{BB962C8B-B14F-4D97-AF65-F5344CB8AC3E}">
        <p14:creationId xmlns:p14="http://schemas.microsoft.com/office/powerpoint/2010/main" val="2648979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AE3B5-63C5-FBF1-EE40-3B7913354859}"/>
              </a:ext>
            </a:extLst>
          </p:cNvPr>
          <p:cNvPicPr>
            <a:picLocks noChangeAspect="1"/>
          </p:cNvPicPr>
          <p:nvPr/>
        </p:nvPicPr>
        <p:blipFill>
          <a:blip r:embed="rId2"/>
          <a:stretch>
            <a:fillRect/>
          </a:stretch>
        </p:blipFill>
        <p:spPr>
          <a:xfrm>
            <a:off x="1227552" y="245821"/>
            <a:ext cx="10207957" cy="5863031"/>
          </a:xfrm>
          <a:prstGeom prst="rect">
            <a:avLst/>
          </a:prstGeom>
        </p:spPr>
      </p:pic>
    </p:spTree>
    <p:extLst>
      <p:ext uri="{BB962C8B-B14F-4D97-AF65-F5344CB8AC3E}">
        <p14:creationId xmlns:p14="http://schemas.microsoft.com/office/powerpoint/2010/main" val="3995490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6222-419A-6C3E-00A5-CC316F2E768B}"/>
              </a:ext>
            </a:extLst>
          </p:cNvPr>
          <p:cNvSpPr>
            <a:spLocks noGrp="1"/>
          </p:cNvSpPr>
          <p:nvPr>
            <p:ph type="title"/>
          </p:nvPr>
        </p:nvSpPr>
        <p:spPr/>
        <p:txBody>
          <a:bodyPr/>
          <a:lstStyle/>
          <a:p>
            <a:r>
              <a:rPr lang="en-US" dirty="0"/>
              <a:t>Example 2 Outputs (1)</a:t>
            </a:r>
          </a:p>
        </p:txBody>
      </p:sp>
      <p:pic>
        <p:nvPicPr>
          <p:cNvPr id="18" name="Picture 17" descr="Graphical user interface, text, application, email&#10;&#10;AI-generated content may be incorrect.">
            <a:extLst>
              <a:ext uri="{FF2B5EF4-FFF2-40B4-BE49-F238E27FC236}">
                <a16:creationId xmlns:a16="http://schemas.microsoft.com/office/drawing/2014/main" id="{74CE5421-467C-25F9-6C7D-473CFCD95B6A}"/>
              </a:ext>
            </a:extLst>
          </p:cNvPr>
          <p:cNvPicPr>
            <a:picLocks noChangeAspect="1"/>
          </p:cNvPicPr>
          <p:nvPr/>
        </p:nvPicPr>
        <p:blipFill>
          <a:blip r:embed="rId2"/>
          <a:stretch>
            <a:fillRect/>
          </a:stretch>
        </p:blipFill>
        <p:spPr>
          <a:xfrm>
            <a:off x="195580" y="1367268"/>
            <a:ext cx="7556500" cy="2755900"/>
          </a:xfrm>
          <a:prstGeom prst="rect">
            <a:avLst/>
          </a:prstGeom>
          <a:ln>
            <a:noFill/>
          </a:ln>
          <a:effectLst>
            <a:outerShdw blurRad="292100" dist="139700" dir="2700000" algn="tl" rotWithShape="0">
              <a:srgbClr val="333333">
                <a:alpha val="65000"/>
              </a:srgbClr>
            </a:outerShdw>
          </a:effectLst>
        </p:spPr>
      </p:pic>
      <p:pic>
        <p:nvPicPr>
          <p:cNvPr id="20" name="Picture 19" descr="Text, table&#10;&#10;AI-generated content may be incorrect.">
            <a:extLst>
              <a:ext uri="{FF2B5EF4-FFF2-40B4-BE49-F238E27FC236}">
                <a16:creationId xmlns:a16="http://schemas.microsoft.com/office/drawing/2014/main" id="{E1D4493D-5A05-9908-7F24-4664366A53C1}"/>
              </a:ext>
            </a:extLst>
          </p:cNvPr>
          <p:cNvPicPr>
            <a:picLocks noChangeAspect="1"/>
          </p:cNvPicPr>
          <p:nvPr/>
        </p:nvPicPr>
        <p:blipFill>
          <a:blip r:embed="rId3"/>
          <a:stretch>
            <a:fillRect/>
          </a:stretch>
        </p:blipFill>
        <p:spPr>
          <a:xfrm>
            <a:off x="2777490" y="3429000"/>
            <a:ext cx="9218930" cy="22936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5894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C47C-A8E3-6831-4666-C1D2C84D8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16B0E-C9DE-5206-3FF6-4187DA7A7C41}"/>
              </a:ext>
            </a:extLst>
          </p:cNvPr>
          <p:cNvSpPr>
            <a:spLocks noGrp="1"/>
          </p:cNvSpPr>
          <p:nvPr>
            <p:ph type="title"/>
          </p:nvPr>
        </p:nvSpPr>
        <p:spPr>
          <a:xfrm>
            <a:off x="838200" y="225424"/>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1AD8A7AF-0C39-60BC-183F-FB70FD313FD0}"/>
              </a:ext>
            </a:extLst>
          </p:cNvPr>
          <p:cNvSpPr>
            <a:spLocks noGrp="1"/>
          </p:cNvSpPr>
          <p:nvPr>
            <p:ph idx="1"/>
          </p:nvPr>
        </p:nvSpPr>
        <p:spPr>
          <a:xfrm>
            <a:off x="838200" y="1685925"/>
            <a:ext cx="10515600" cy="4041775"/>
          </a:xfrm>
        </p:spPr>
        <p:txBody>
          <a:bodyPr/>
          <a:lstStyle/>
          <a:p>
            <a:r>
              <a:rPr lang="en-US" dirty="0"/>
              <a:t>Goals and Shortcomings of Software Testing</a:t>
            </a:r>
          </a:p>
          <a:p>
            <a:r>
              <a:rPr lang="en-US" dirty="0"/>
              <a:t>How to Close the Gap?</a:t>
            </a:r>
          </a:p>
          <a:p>
            <a:r>
              <a:rPr lang="en-US" dirty="0"/>
              <a:t>Examples and Outputs (Videos)</a:t>
            </a:r>
          </a:p>
          <a:p>
            <a:r>
              <a:rPr lang="en-US" dirty="0"/>
              <a:t>Availability and Access</a:t>
            </a:r>
          </a:p>
          <a:p>
            <a:r>
              <a:rPr lang="en-US" dirty="0"/>
              <a:t>Questions</a:t>
            </a:r>
          </a:p>
        </p:txBody>
      </p:sp>
    </p:spTree>
    <p:extLst>
      <p:ext uri="{BB962C8B-B14F-4D97-AF65-F5344CB8AC3E}">
        <p14:creationId xmlns:p14="http://schemas.microsoft.com/office/powerpoint/2010/main" val="3926795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0C1C5-FE0F-4061-4683-03CBACAA5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DB0FE-F8E9-3DC8-FEBD-EEB37F7528BE}"/>
              </a:ext>
            </a:extLst>
          </p:cNvPr>
          <p:cNvSpPr>
            <a:spLocks noGrp="1"/>
          </p:cNvSpPr>
          <p:nvPr>
            <p:ph type="title"/>
          </p:nvPr>
        </p:nvSpPr>
        <p:spPr/>
        <p:txBody>
          <a:bodyPr/>
          <a:lstStyle/>
          <a:p>
            <a:r>
              <a:rPr lang="en-US" dirty="0"/>
              <a:t>Example 2 Outputs (2)</a:t>
            </a:r>
          </a:p>
        </p:txBody>
      </p:sp>
      <p:pic>
        <p:nvPicPr>
          <p:cNvPr id="4" name="Picture 3" descr="Graphical user interface, text, application&#10;&#10;AI-generated content may be incorrect.">
            <a:extLst>
              <a:ext uri="{FF2B5EF4-FFF2-40B4-BE49-F238E27FC236}">
                <a16:creationId xmlns:a16="http://schemas.microsoft.com/office/drawing/2014/main" id="{B65FD16A-1738-9689-D115-143BE1BA7FFD}"/>
              </a:ext>
            </a:extLst>
          </p:cNvPr>
          <p:cNvPicPr>
            <a:picLocks noChangeAspect="1"/>
          </p:cNvPicPr>
          <p:nvPr/>
        </p:nvPicPr>
        <p:blipFill>
          <a:blip r:embed="rId2"/>
          <a:stretch>
            <a:fillRect/>
          </a:stretch>
        </p:blipFill>
        <p:spPr>
          <a:xfrm>
            <a:off x="219456" y="1535112"/>
            <a:ext cx="9663430" cy="2409190"/>
          </a:xfrm>
          <a:prstGeom prst="rect">
            <a:avLst/>
          </a:prstGeom>
          <a:ln>
            <a:noFill/>
          </a:ln>
          <a:effectLst>
            <a:outerShdw blurRad="292100" dist="139700" dir="2700000" algn="tl" rotWithShape="0">
              <a:srgbClr val="333333">
                <a:alpha val="65000"/>
              </a:srgbClr>
            </a:outerShdw>
          </a:effectLst>
        </p:spPr>
      </p:pic>
      <p:pic>
        <p:nvPicPr>
          <p:cNvPr id="6" name="Picture 5" descr="Text&#10;&#10;AI-generated content may be incorrect.">
            <a:extLst>
              <a:ext uri="{FF2B5EF4-FFF2-40B4-BE49-F238E27FC236}">
                <a16:creationId xmlns:a16="http://schemas.microsoft.com/office/drawing/2014/main" id="{28C7A202-97A5-8C91-E0A4-81907F30D543}"/>
              </a:ext>
            </a:extLst>
          </p:cNvPr>
          <p:cNvPicPr>
            <a:picLocks noChangeAspect="1"/>
          </p:cNvPicPr>
          <p:nvPr/>
        </p:nvPicPr>
        <p:blipFill>
          <a:blip r:embed="rId3"/>
          <a:stretch>
            <a:fillRect/>
          </a:stretch>
        </p:blipFill>
        <p:spPr>
          <a:xfrm>
            <a:off x="4709414" y="3859022"/>
            <a:ext cx="7263130" cy="177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7884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F627D-7A00-89E2-6F33-A6361EC06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28F5A-34F9-6C7F-3D17-85F7639110E8}"/>
              </a:ext>
            </a:extLst>
          </p:cNvPr>
          <p:cNvSpPr>
            <a:spLocks noGrp="1"/>
          </p:cNvSpPr>
          <p:nvPr>
            <p:ph type="title"/>
          </p:nvPr>
        </p:nvSpPr>
        <p:spPr/>
        <p:txBody>
          <a:bodyPr/>
          <a:lstStyle/>
          <a:p>
            <a:r>
              <a:rPr lang="en-US" dirty="0"/>
              <a:t>Example 3:</a:t>
            </a:r>
            <a:br>
              <a:rPr lang="en-US" dirty="0"/>
            </a:br>
            <a:r>
              <a:rPr lang="en-US" dirty="0"/>
              <a:t>Compile, Install and Test Binary from Source</a:t>
            </a:r>
          </a:p>
        </p:txBody>
      </p:sp>
    </p:spTree>
    <p:extLst>
      <p:ext uri="{BB962C8B-B14F-4D97-AF65-F5344CB8AC3E}">
        <p14:creationId xmlns:p14="http://schemas.microsoft.com/office/powerpoint/2010/main" val="866933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B352B-8387-F89E-6AD5-289C3D18D2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4DAF0-FE9D-F781-89C2-F4D5107F7058}"/>
              </a:ext>
            </a:extLst>
          </p:cNvPr>
          <p:cNvSpPr>
            <a:spLocks noGrp="1"/>
          </p:cNvSpPr>
          <p:nvPr>
            <p:ph type="title"/>
          </p:nvPr>
        </p:nvSpPr>
        <p:spPr/>
        <p:txBody>
          <a:bodyPr/>
          <a:lstStyle/>
          <a:p>
            <a:r>
              <a:rPr lang="en-US" dirty="0"/>
              <a:t>Example 3 Background</a:t>
            </a:r>
          </a:p>
        </p:txBody>
      </p:sp>
      <p:sp>
        <p:nvSpPr>
          <p:cNvPr id="3" name="Content Placeholder 2">
            <a:extLst>
              <a:ext uri="{FF2B5EF4-FFF2-40B4-BE49-F238E27FC236}">
                <a16:creationId xmlns:a16="http://schemas.microsoft.com/office/drawing/2014/main" id="{B347D117-1AC6-F12D-2774-4E299AD4C0E8}"/>
              </a:ext>
            </a:extLst>
          </p:cNvPr>
          <p:cNvSpPr>
            <a:spLocks noGrp="1"/>
          </p:cNvSpPr>
          <p:nvPr>
            <p:ph idx="1"/>
          </p:nvPr>
        </p:nvSpPr>
        <p:spPr/>
        <p:txBody>
          <a:bodyPr>
            <a:normAutofit fontScale="40000" lnSpcReduction="20000"/>
          </a:bodyPr>
          <a:lstStyle/>
          <a:p>
            <a:pPr marL="0" indent="0">
              <a:lnSpc>
                <a:spcPct val="120000"/>
              </a:lnSpc>
              <a:buNone/>
            </a:pPr>
            <a:r>
              <a:rPr lang="en-US" sz="3800" dirty="0"/>
              <a:t>Example uses a configuration file to build, install and run a program.</a:t>
            </a:r>
          </a:p>
          <a:p>
            <a:pPr marL="0" indent="0">
              <a:lnSpc>
                <a:spcPct val="120000"/>
              </a:lnSpc>
              <a:buNone/>
            </a:pPr>
            <a:r>
              <a:rPr lang="en-US" sz="3800" dirty="0"/>
              <a:t>The “problem template” matches the SolarWinds scenario where bad behavior was observed during construction, installation and execution</a:t>
            </a:r>
          </a:p>
          <a:p>
            <a:pPr marL="0" indent="0">
              <a:lnSpc>
                <a:spcPct val="120000"/>
              </a:lnSpc>
              <a:buNone/>
            </a:pPr>
            <a:r>
              <a:rPr lang="en-US" sz="3800" dirty="0"/>
              <a:t>Illustrated steps:</a:t>
            </a:r>
          </a:p>
          <a:p>
            <a:pPr marL="514350" indent="-514350">
              <a:lnSpc>
                <a:spcPct val="120000"/>
              </a:lnSpc>
              <a:buFont typeface="+mj-lt"/>
              <a:buAutoNum type="arabicPeriod"/>
            </a:pPr>
            <a:r>
              <a:rPr lang="en-US" sz="3800" dirty="0"/>
              <a:t>Source code files unpacked from a tar file (not part of Silent Sentinel)</a:t>
            </a:r>
          </a:p>
          <a:p>
            <a:pPr marL="514350" indent="-514350">
              <a:lnSpc>
                <a:spcPct val="120000"/>
              </a:lnSpc>
              <a:buFont typeface="+mj-lt"/>
              <a:buAutoNum type="arabicPeriod"/>
            </a:pPr>
            <a:r>
              <a:rPr lang="en-US" sz="3800" dirty="0"/>
              <a:t>Shows the program script under test that makes, installs and run a program</a:t>
            </a:r>
          </a:p>
          <a:p>
            <a:pPr marL="514350" indent="-514350">
              <a:lnSpc>
                <a:spcPct val="120000"/>
              </a:lnSpc>
              <a:buFont typeface="+mj-lt"/>
              <a:buAutoNum type="arabicPeriod"/>
            </a:pPr>
            <a:r>
              <a:rPr lang="en-US" sz="3800" dirty="0"/>
              <a:t>Shows the Silent Sentinel configuration files</a:t>
            </a:r>
          </a:p>
          <a:p>
            <a:pPr marL="514350" indent="-514350">
              <a:lnSpc>
                <a:spcPct val="120000"/>
              </a:lnSpc>
              <a:buFont typeface="+mj-lt"/>
              <a:buAutoNum type="arabicPeriod"/>
            </a:pPr>
            <a:r>
              <a:rPr lang="en-US" sz="3800" dirty="0"/>
              <a:t>Process similar to Examples 1 and 2</a:t>
            </a:r>
          </a:p>
          <a:p>
            <a:pPr lvl="1">
              <a:lnSpc>
                <a:spcPct val="120000"/>
              </a:lnSpc>
            </a:pPr>
            <a:r>
              <a:rPr lang="en-US" sz="3800" dirty="0"/>
              <a:t>Running static analysis, analyzing dynamic data, building reports</a:t>
            </a:r>
          </a:p>
          <a:p>
            <a:pPr lvl="1">
              <a:lnSpc>
                <a:spcPct val="120000"/>
              </a:lnSpc>
            </a:pPr>
            <a:r>
              <a:rPr lang="en-US" sz="3800" dirty="0"/>
              <a:t>Showing containers built, and files with data</a:t>
            </a:r>
          </a:p>
          <a:p>
            <a:pPr lvl="1">
              <a:lnSpc>
                <a:spcPct val="120000"/>
              </a:lnSpc>
            </a:pPr>
            <a:endParaRPr lang="en-US" sz="3800" dirty="0"/>
          </a:p>
          <a:p>
            <a:pPr marL="0" indent="0">
              <a:lnSpc>
                <a:spcPct val="120000"/>
              </a:lnSpc>
              <a:buNone/>
            </a:pPr>
            <a:r>
              <a:rPr lang="en-US" sz="3800" dirty="0"/>
              <a:t>Note that generated data for all three steps are combined</a:t>
            </a:r>
          </a:p>
        </p:txBody>
      </p:sp>
    </p:spTree>
    <p:extLst>
      <p:ext uri="{BB962C8B-B14F-4D97-AF65-F5344CB8AC3E}">
        <p14:creationId xmlns:p14="http://schemas.microsoft.com/office/powerpoint/2010/main" val="2431791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19A38-6150-4EC6-0320-B832A576F546}"/>
            </a:ext>
          </a:extLst>
        </p:cNvPr>
        <p:cNvGrpSpPr/>
        <p:nvPr/>
      </p:nvGrpSpPr>
      <p:grpSpPr>
        <a:xfrm>
          <a:off x="0" y="0"/>
          <a:ext cx="0" cy="0"/>
          <a:chOff x="0" y="0"/>
          <a:chExt cx="0" cy="0"/>
        </a:xfrm>
      </p:grpSpPr>
      <p:pic>
        <p:nvPicPr>
          <p:cNvPr id="6" name="Picture 5" descr="Text&#10;&#10;AI-generated content may be incorrect.">
            <a:extLst>
              <a:ext uri="{FF2B5EF4-FFF2-40B4-BE49-F238E27FC236}">
                <a16:creationId xmlns:a16="http://schemas.microsoft.com/office/drawing/2014/main" id="{0B7A9784-847E-8BE2-0595-C08D27FDEC0D}"/>
              </a:ext>
            </a:extLst>
          </p:cNvPr>
          <p:cNvPicPr>
            <a:picLocks noChangeAspect="1"/>
          </p:cNvPicPr>
          <p:nvPr/>
        </p:nvPicPr>
        <p:blipFill>
          <a:blip r:embed="rId2"/>
          <a:stretch>
            <a:fillRect/>
          </a:stretch>
        </p:blipFill>
        <p:spPr>
          <a:xfrm>
            <a:off x="153302" y="178956"/>
            <a:ext cx="4151630" cy="3787140"/>
          </a:xfrm>
          <a:prstGeom prst="rect">
            <a:avLst/>
          </a:prstGeom>
          <a:ln>
            <a:noFill/>
          </a:ln>
          <a:effectLst>
            <a:outerShdw blurRad="292100" dist="139700" dir="2700000" algn="tl" rotWithShape="0">
              <a:srgbClr val="333333">
                <a:alpha val="65000"/>
              </a:srgbClr>
            </a:outerShdw>
          </a:effectLst>
        </p:spPr>
      </p:pic>
      <p:pic>
        <p:nvPicPr>
          <p:cNvPr id="3" name="Picture 2" descr="Text&#10;&#10;AI-generated content may be incorrect.">
            <a:extLst>
              <a:ext uri="{FF2B5EF4-FFF2-40B4-BE49-F238E27FC236}">
                <a16:creationId xmlns:a16="http://schemas.microsoft.com/office/drawing/2014/main" id="{C5EC4DF3-BF37-7B5F-6358-94D2A49106B4}"/>
              </a:ext>
            </a:extLst>
          </p:cNvPr>
          <p:cNvPicPr>
            <a:picLocks noChangeAspect="1"/>
          </p:cNvPicPr>
          <p:nvPr/>
        </p:nvPicPr>
        <p:blipFill>
          <a:blip r:embed="rId3"/>
          <a:stretch>
            <a:fillRect/>
          </a:stretch>
        </p:blipFill>
        <p:spPr>
          <a:xfrm>
            <a:off x="3842118" y="2304288"/>
            <a:ext cx="8196580" cy="384048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6F5AA9D-C23B-ED53-20C3-615E7E2589F2}"/>
              </a:ext>
            </a:extLst>
          </p:cNvPr>
          <p:cNvSpPr txBox="1"/>
          <p:nvPr/>
        </p:nvSpPr>
        <p:spPr>
          <a:xfrm>
            <a:off x="4661647" y="430306"/>
            <a:ext cx="3531736" cy="369332"/>
          </a:xfrm>
          <a:prstGeom prst="rect">
            <a:avLst/>
          </a:prstGeom>
          <a:noFill/>
        </p:spPr>
        <p:txBody>
          <a:bodyPr wrap="none" rtlCol="0">
            <a:spAutoFit/>
          </a:bodyPr>
          <a:lstStyle/>
          <a:p>
            <a:r>
              <a:rPr lang="en-US" dirty="0">
                <a:solidFill>
                  <a:schemeClr val="bg1"/>
                </a:solidFill>
                <a:highlight>
                  <a:srgbClr val="FF00FF"/>
                </a:highlight>
              </a:rPr>
              <a:t>Silent Sentinel Configuration File</a:t>
            </a:r>
          </a:p>
        </p:txBody>
      </p:sp>
      <p:sp>
        <p:nvSpPr>
          <p:cNvPr id="4" name="TextBox 3">
            <a:extLst>
              <a:ext uri="{FF2B5EF4-FFF2-40B4-BE49-F238E27FC236}">
                <a16:creationId xmlns:a16="http://schemas.microsoft.com/office/drawing/2014/main" id="{EE061FC5-CFE3-BDFA-68B7-0678C96E898D}"/>
              </a:ext>
            </a:extLst>
          </p:cNvPr>
          <p:cNvSpPr txBox="1"/>
          <p:nvPr/>
        </p:nvSpPr>
        <p:spPr>
          <a:xfrm>
            <a:off x="400150" y="5169043"/>
            <a:ext cx="3441968" cy="369332"/>
          </a:xfrm>
          <a:prstGeom prst="rect">
            <a:avLst/>
          </a:prstGeom>
          <a:noFill/>
        </p:spPr>
        <p:txBody>
          <a:bodyPr wrap="none" rtlCol="0">
            <a:spAutoFit/>
          </a:bodyPr>
          <a:lstStyle/>
          <a:p>
            <a:r>
              <a:rPr lang="en-US" dirty="0">
                <a:solidFill>
                  <a:schemeClr val="bg1"/>
                </a:solidFill>
                <a:highlight>
                  <a:srgbClr val="FF00FF"/>
                </a:highlight>
              </a:rPr>
              <a:t>Creating and processing source</a:t>
            </a:r>
          </a:p>
        </p:txBody>
      </p:sp>
    </p:spTree>
    <p:extLst>
      <p:ext uri="{BB962C8B-B14F-4D97-AF65-F5344CB8AC3E}">
        <p14:creationId xmlns:p14="http://schemas.microsoft.com/office/powerpoint/2010/main" val="1965675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88983-0A2D-ADB8-1D15-F5AFE2EE1C70}"/>
              </a:ext>
            </a:extLst>
          </p:cNvPr>
          <p:cNvPicPr>
            <a:picLocks noChangeAspect="1"/>
          </p:cNvPicPr>
          <p:nvPr/>
        </p:nvPicPr>
        <p:blipFill>
          <a:blip r:embed="rId2"/>
          <a:stretch>
            <a:fillRect/>
          </a:stretch>
        </p:blipFill>
        <p:spPr>
          <a:xfrm>
            <a:off x="881349" y="174439"/>
            <a:ext cx="10840598" cy="6001329"/>
          </a:xfrm>
          <a:prstGeom prst="rect">
            <a:avLst/>
          </a:prstGeom>
        </p:spPr>
      </p:pic>
    </p:spTree>
    <p:extLst>
      <p:ext uri="{BB962C8B-B14F-4D97-AF65-F5344CB8AC3E}">
        <p14:creationId xmlns:p14="http://schemas.microsoft.com/office/powerpoint/2010/main" val="2364829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136E5-18ED-6281-BCBD-668359A10B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1867CA-05C1-57BD-8094-A817FEF52301}"/>
              </a:ext>
            </a:extLst>
          </p:cNvPr>
          <p:cNvSpPr>
            <a:spLocks noGrp="1"/>
          </p:cNvSpPr>
          <p:nvPr>
            <p:ph type="title"/>
          </p:nvPr>
        </p:nvSpPr>
        <p:spPr/>
        <p:txBody>
          <a:bodyPr/>
          <a:lstStyle/>
          <a:p>
            <a:r>
              <a:rPr lang="en-US" dirty="0"/>
              <a:t>Example 3 Outputs (1)</a:t>
            </a:r>
          </a:p>
        </p:txBody>
      </p:sp>
      <p:sp>
        <p:nvSpPr>
          <p:cNvPr id="3" name="Content Placeholder 2">
            <a:extLst>
              <a:ext uri="{FF2B5EF4-FFF2-40B4-BE49-F238E27FC236}">
                <a16:creationId xmlns:a16="http://schemas.microsoft.com/office/drawing/2014/main" id="{4FB0E121-AEDE-4157-3538-A8B5E66B132D}"/>
              </a:ext>
            </a:extLst>
          </p:cNvPr>
          <p:cNvSpPr>
            <a:spLocks noGrp="1"/>
          </p:cNvSpPr>
          <p:nvPr>
            <p:ph idx="10"/>
          </p:nvPr>
        </p:nvSpPr>
        <p:spPr/>
        <p:txBody>
          <a:bodyPr/>
          <a:lstStyle/>
          <a:p>
            <a:r>
              <a:rPr lang="en-US" dirty="0"/>
              <a:t>The `docker diff` check detected over 9000 changes to files on the </a:t>
            </a:r>
            <a:r>
              <a:rPr lang="en-US" dirty="0" err="1"/>
              <a:t>testharness</a:t>
            </a:r>
            <a:r>
              <a:rPr lang="en-US" dirty="0"/>
              <a:t> container</a:t>
            </a:r>
          </a:p>
        </p:txBody>
      </p:sp>
      <p:pic>
        <p:nvPicPr>
          <p:cNvPr id="6" name="Content Placeholder 5" descr="Text&#10;&#10;AI-generated content may be incorrect.">
            <a:extLst>
              <a:ext uri="{FF2B5EF4-FFF2-40B4-BE49-F238E27FC236}">
                <a16:creationId xmlns:a16="http://schemas.microsoft.com/office/drawing/2014/main" id="{E1E0515E-D3AD-60B7-059D-83D5F6ABF29F}"/>
              </a:ext>
            </a:extLst>
          </p:cNvPr>
          <p:cNvPicPr>
            <a:picLocks noGrp="1" noChangeAspect="1"/>
          </p:cNvPicPr>
          <p:nvPr>
            <p:ph idx="11"/>
          </p:nvPr>
        </p:nvPicPr>
        <p:blipFill>
          <a:blip r:embed="rId2"/>
          <a:srcRect b="30535"/>
          <a:stretch>
            <a:fillRect/>
          </a:stretch>
        </p:blipFill>
        <p:spPr>
          <a:xfrm>
            <a:off x="6268719" y="225424"/>
            <a:ext cx="5085080" cy="5502276"/>
          </a:xfrm>
        </p:spPr>
      </p:pic>
    </p:spTree>
    <p:extLst>
      <p:ext uri="{BB962C8B-B14F-4D97-AF65-F5344CB8AC3E}">
        <p14:creationId xmlns:p14="http://schemas.microsoft.com/office/powerpoint/2010/main" val="1637816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6C270-95E6-AE28-8502-3041598895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27684-B668-F40C-B227-5D45C280E8F9}"/>
              </a:ext>
            </a:extLst>
          </p:cNvPr>
          <p:cNvSpPr>
            <a:spLocks noGrp="1"/>
          </p:cNvSpPr>
          <p:nvPr>
            <p:ph type="title"/>
          </p:nvPr>
        </p:nvSpPr>
        <p:spPr/>
        <p:txBody>
          <a:bodyPr/>
          <a:lstStyle/>
          <a:p>
            <a:r>
              <a:rPr lang="en-US" dirty="0"/>
              <a:t>Example 3 Outputs (2)</a:t>
            </a:r>
          </a:p>
        </p:txBody>
      </p:sp>
      <p:pic>
        <p:nvPicPr>
          <p:cNvPr id="8" name="Content Placeholder 7" descr="Text&#10;&#10;AI-generated content may be incorrect.">
            <a:extLst>
              <a:ext uri="{FF2B5EF4-FFF2-40B4-BE49-F238E27FC236}">
                <a16:creationId xmlns:a16="http://schemas.microsoft.com/office/drawing/2014/main" id="{B015509A-8872-1340-C17D-4686B2425BCF}"/>
              </a:ext>
            </a:extLst>
          </p:cNvPr>
          <p:cNvPicPr>
            <a:picLocks noGrp="1" noChangeAspect="1"/>
          </p:cNvPicPr>
          <p:nvPr>
            <p:ph idx="10"/>
          </p:nvPr>
        </p:nvPicPr>
        <p:blipFill>
          <a:blip r:embed="rId2"/>
          <a:stretch>
            <a:fillRect/>
          </a:stretch>
        </p:blipFill>
        <p:spPr>
          <a:xfrm>
            <a:off x="838199" y="1550987"/>
            <a:ext cx="4216400" cy="3962400"/>
          </a:xfrm>
        </p:spPr>
      </p:pic>
      <p:sp>
        <p:nvSpPr>
          <p:cNvPr id="5" name="Content Placeholder 4">
            <a:extLst>
              <a:ext uri="{FF2B5EF4-FFF2-40B4-BE49-F238E27FC236}">
                <a16:creationId xmlns:a16="http://schemas.microsoft.com/office/drawing/2014/main" id="{8F9C1B5B-25DE-15A4-5EB9-461A88F8DC40}"/>
              </a:ext>
            </a:extLst>
          </p:cNvPr>
          <p:cNvSpPr>
            <a:spLocks noGrp="1"/>
          </p:cNvSpPr>
          <p:nvPr>
            <p:ph idx="11"/>
          </p:nvPr>
        </p:nvSpPr>
        <p:spPr/>
        <p:txBody>
          <a:bodyPr/>
          <a:lstStyle/>
          <a:p>
            <a:r>
              <a:rPr lang="en-US" dirty="0"/>
              <a:t>The `</a:t>
            </a:r>
            <a:r>
              <a:rPr lang="en-US" dirty="0" err="1"/>
              <a:t>clamscan</a:t>
            </a:r>
            <a:r>
              <a:rPr lang="en-US" dirty="0"/>
              <a:t>` test determined the new file we created was not malicious.</a:t>
            </a:r>
          </a:p>
        </p:txBody>
      </p:sp>
    </p:spTree>
    <p:extLst>
      <p:ext uri="{BB962C8B-B14F-4D97-AF65-F5344CB8AC3E}">
        <p14:creationId xmlns:p14="http://schemas.microsoft.com/office/powerpoint/2010/main" val="968696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26B87-5727-6E27-1AC1-26E772C0B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3D24A-9636-A9DA-41AD-A980E0C6CAA3}"/>
              </a:ext>
            </a:extLst>
          </p:cNvPr>
          <p:cNvSpPr>
            <a:spLocks noGrp="1"/>
          </p:cNvSpPr>
          <p:nvPr>
            <p:ph type="title"/>
          </p:nvPr>
        </p:nvSpPr>
        <p:spPr/>
        <p:txBody>
          <a:bodyPr/>
          <a:lstStyle/>
          <a:p>
            <a:r>
              <a:rPr lang="en-US" dirty="0"/>
              <a:t>Example 4:</a:t>
            </a:r>
            <a:br>
              <a:rPr lang="en-US" dirty="0"/>
            </a:br>
            <a:r>
              <a:rPr lang="en-US" dirty="0"/>
              <a:t>Run Custom Python Script</a:t>
            </a:r>
          </a:p>
        </p:txBody>
      </p:sp>
    </p:spTree>
    <p:extLst>
      <p:ext uri="{BB962C8B-B14F-4D97-AF65-F5344CB8AC3E}">
        <p14:creationId xmlns:p14="http://schemas.microsoft.com/office/powerpoint/2010/main" val="2687247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072A-6674-AE40-2A12-EBAED1C55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0EDB9-1105-C962-055C-AF0DD76DC7B8}"/>
              </a:ext>
            </a:extLst>
          </p:cNvPr>
          <p:cNvSpPr>
            <a:spLocks noGrp="1"/>
          </p:cNvSpPr>
          <p:nvPr>
            <p:ph type="title"/>
          </p:nvPr>
        </p:nvSpPr>
        <p:spPr/>
        <p:txBody>
          <a:bodyPr/>
          <a:lstStyle/>
          <a:p>
            <a:r>
              <a:rPr lang="en-US" dirty="0"/>
              <a:t>Example 4 Background</a:t>
            </a:r>
          </a:p>
        </p:txBody>
      </p:sp>
      <p:sp>
        <p:nvSpPr>
          <p:cNvPr id="3" name="Content Placeholder 2">
            <a:extLst>
              <a:ext uri="{FF2B5EF4-FFF2-40B4-BE49-F238E27FC236}">
                <a16:creationId xmlns:a16="http://schemas.microsoft.com/office/drawing/2014/main" id="{6A9EB677-6A8F-3D77-E8A9-D879B1A78000}"/>
              </a:ext>
            </a:extLst>
          </p:cNvPr>
          <p:cNvSpPr>
            <a:spLocks noGrp="1"/>
          </p:cNvSpPr>
          <p:nvPr>
            <p:ph idx="1"/>
          </p:nvPr>
        </p:nvSpPr>
        <p:spPr>
          <a:xfrm>
            <a:off x="838200" y="1273081"/>
            <a:ext cx="10515600" cy="4041775"/>
          </a:xfrm>
        </p:spPr>
        <p:txBody>
          <a:bodyPr>
            <a:noAutofit/>
          </a:bodyPr>
          <a:lstStyle/>
          <a:p>
            <a:pPr marL="0" indent="0">
              <a:lnSpc>
                <a:spcPct val="120000"/>
              </a:lnSpc>
              <a:buNone/>
            </a:pPr>
            <a:r>
              <a:rPr lang="en-US" sz="1500" dirty="0"/>
              <a:t>Example uses a specially configured test container</a:t>
            </a:r>
          </a:p>
          <a:p>
            <a:pPr marL="514350" indent="-514350">
              <a:lnSpc>
                <a:spcPct val="120000"/>
              </a:lnSpc>
              <a:buFont typeface="+mj-lt"/>
              <a:buAutoNum type="arabicPeriod"/>
            </a:pPr>
            <a:r>
              <a:rPr lang="en-US" sz="1500" dirty="0"/>
              <a:t>Way to provide the same environment that the program will execute in</a:t>
            </a:r>
          </a:p>
          <a:p>
            <a:pPr marL="514350" indent="-514350">
              <a:lnSpc>
                <a:spcPct val="120000"/>
              </a:lnSpc>
              <a:buFont typeface="+mj-lt"/>
              <a:buAutoNum type="arabicPeriod"/>
            </a:pPr>
            <a:r>
              <a:rPr lang="en-US" sz="1500" dirty="0"/>
              <a:t>Desired when there are special dependencies that should not be included in the test</a:t>
            </a:r>
          </a:p>
          <a:p>
            <a:pPr marL="514350" indent="-514350">
              <a:lnSpc>
                <a:spcPct val="120000"/>
              </a:lnSpc>
              <a:buFont typeface="+mj-lt"/>
              <a:buAutoNum type="arabicPeriod"/>
            </a:pPr>
            <a:r>
              <a:rPr lang="en-US" sz="1500" dirty="0"/>
              <a:t>Avoid confounding the data between dependencies and program, e.g., like in Example 3</a:t>
            </a:r>
          </a:p>
          <a:p>
            <a:pPr marL="0" indent="0">
              <a:lnSpc>
                <a:spcPct val="120000"/>
              </a:lnSpc>
              <a:buNone/>
            </a:pPr>
            <a:r>
              <a:rPr lang="en-US" sz="1500" dirty="0"/>
              <a:t>Illustrated steps:</a:t>
            </a:r>
          </a:p>
          <a:p>
            <a:pPr marL="514350" indent="-514350">
              <a:lnSpc>
                <a:spcPct val="120000"/>
              </a:lnSpc>
              <a:buFont typeface="+mj-lt"/>
              <a:buAutoNum type="arabicPeriod"/>
            </a:pPr>
            <a:r>
              <a:rPr lang="en-US" sz="1500" dirty="0"/>
              <a:t>Shows how to specialize the test container</a:t>
            </a:r>
          </a:p>
          <a:p>
            <a:pPr marL="514350" indent="-514350">
              <a:lnSpc>
                <a:spcPct val="120000"/>
              </a:lnSpc>
              <a:buFont typeface="+mj-lt"/>
              <a:buAutoNum type="arabicPeriod"/>
            </a:pPr>
            <a:r>
              <a:rPr lang="en-US" sz="1500" dirty="0"/>
              <a:t>Shows the program script under test</a:t>
            </a:r>
          </a:p>
          <a:p>
            <a:pPr marL="514350" indent="-514350">
              <a:lnSpc>
                <a:spcPct val="120000"/>
              </a:lnSpc>
              <a:buFont typeface="+mj-lt"/>
              <a:buAutoNum type="arabicPeriod"/>
            </a:pPr>
            <a:r>
              <a:rPr lang="en-US" sz="1500" dirty="0"/>
              <a:t>Shows the Silent Sentinel configuration files</a:t>
            </a:r>
          </a:p>
          <a:p>
            <a:pPr marL="514350" indent="-514350">
              <a:lnSpc>
                <a:spcPct val="120000"/>
              </a:lnSpc>
              <a:buFont typeface="+mj-lt"/>
              <a:buAutoNum type="arabicPeriod"/>
            </a:pPr>
            <a:r>
              <a:rPr lang="en-US" sz="1500" dirty="0"/>
              <a:t>Process similar to Examples 1, 2 and 3</a:t>
            </a:r>
          </a:p>
          <a:p>
            <a:pPr lvl="1">
              <a:lnSpc>
                <a:spcPct val="120000"/>
              </a:lnSpc>
            </a:pPr>
            <a:r>
              <a:rPr lang="en-US" sz="1500" dirty="0"/>
              <a:t>Running static analysis, analyzing dynamic data, building reports</a:t>
            </a:r>
          </a:p>
          <a:p>
            <a:pPr lvl="1">
              <a:lnSpc>
                <a:spcPct val="120000"/>
              </a:lnSpc>
            </a:pPr>
            <a:r>
              <a:rPr lang="en-US" sz="1500" dirty="0"/>
              <a:t>Showing containers built, and files with data</a:t>
            </a:r>
          </a:p>
          <a:p>
            <a:pPr marL="0" indent="0">
              <a:lnSpc>
                <a:spcPct val="120000"/>
              </a:lnSpc>
              <a:buNone/>
            </a:pPr>
            <a:r>
              <a:rPr lang="en-US" sz="1500" dirty="0"/>
              <a:t>Note test container without special configuration still available as needed</a:t>
            </a:r>
          </a:p>
        </p:txBody>
      </p:sp>
    </p:spTree>
    <p:extLst>
      <p:ext uri="{BB962C8B-B14F-4D97-AF65-F5344CB8AC3E}">
        <p14:creationId xmlns:p14="http://schemas.microsoft.com/office/powerpoint/2010/main" val="1907156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67161-4F2F-1746-E703-E56E4D4FE9C6}"/>
            </a:ext>
          </a:extLst>
        </p:cNvPr>
        <p:cNvGrpSpPr/>
        <p:nvPr/>
      </p:nvGrpSpPr>
      <p:grpSpPr>
        <a:xfrm>
          <a:off x="0" y="0"/>
          <a:ext cx="0" cy="0"/>
          <a:chOff x="0" y="0"/>
          <a:chExt cx="0" cy="0"/>
        </a:xfrm>
      </p:grpSpPr>
      <p:pic>
        <p:nvPicPr>
          <p:cNvPr id="7" name="Picture 6" descr="Text&#10;&#10;AI-generated content may be incorrect.">
            <a:extLst>
              <a:ext uri="{FF2B5EF4-FFF2-40B4-BE49-F238E27FC236}">
                <a16:creationId xmlns:a16="http://schemas.microsoft.com/office/drawing/2014/main" id="{2F92458A-D2CB-E6E2-2CEC-CCEA121FCECE}"/>
              </a:ext>
            </a:extLst>
          </p:cNvPr>
          <p:cNvPicPr>
            <a:picLocks noChangeAspect="1"/>
          </p:cNvPicPr>
          <p:nvPr/>
        </p:nvPicPr>
        <p:blipFill>
          <a:blip r:embed="rId2"/>
          <a:stretch>
            <a:fillRect/>
          </a:stretch>
        </p:blipFill>
        <p:spPr>
          <a:xfrm>
            <a:off x="1346200" y="552984"/>
            <a:ext cx="9499600" cy="51816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5E6AB2EA-8C1F-7762-1CCE-D7356D11CC13}"/>
              </a:ext>
            </a:extLst>
          </p:cNvPr>
          <p:cNvSpPr txBox="1"/>
          <p:nvPr/>
        </p:nvSpPr>
        <p:spPr>
          <a:xfrm>
            <a:off x="6553200" y="1972235"/>
            <a:ext cx="3339376" cy="369332"/>
          </a:xfrm>
          <a:prstGeom prst="rect">
            <a:avLst/>
          </a:prstGeom>
          <a:noFill/>
        </p:spPr>
        <p:txBody>
          <a:bodyPr wrap="none" rtlCol="0">
            <a:spAutoFit/>
          </a:bodyPr>
          <a:lstStyle/>
          <a:p>
            <a:r>
              <a:rPr lang="en-US" dirty="0">
                <a:solidFill>
                  <a:schemeClr val="bg1"/>
                </a:solidFill>
                <a:highlight>
                  <a:srgbClr val="FF00FF"/>
                </a:highlight>
              </a:rPr>
              <a:t>Adding Python to the container</a:t>
            </a:r>
          </a:p>
        </p:txBody>
      </p:sp>
    </p:spTree>
    <p:extLst>
      <p:ext uri="{BB962C8B-B14F-4D97-AF65-F5344CB8AC3E}">
        <p14:creationId xmlns:p14="http://schemas.microsoft.com/office/powerpoint/2010/main" val="163483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C38C5-E34E-F0EF-E360-5994E0BC7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11491-1C17-C885-E18D-27D8EF3B2592}"/>
              </a:ext>
            </a:extLst>
          </p:cNvPr>
          <p:cNvSpPr>
            <a:spLocks noGrp="1"/>
          </p:cNvSpPr>
          <p:nvPr>
            <p:ph type="title"/>
          </p:nvPr>
        </p:nvSpPr>
        <p:spPr>
          <a:xfrm>
            <a:off x="831850" y="2004096"/>
            <a:ext cx="10515600" cy="2852737"/>
          </a:xfrm>
        </p:spPr>
        <p:txBody>
          <a:bodyPr/>
          <a:lstStyle/>
          <a:p>
            <a:r>
              <a:rPr lang="en-US" dirty="0"/>
              <a:t>Goals and Shortcomings</a:t>
            </a:r>
            <a:br>
              <a:rPr lang="en-US" dirty="0"/>
            </a:br>
            <a:r>
              <a:rPr lang="en-US" dirty="0"/>
              <a:t>of Software Testing</a:t>
            </a:r>
          </a:p>
        </p:txBody>
      </p:sp>
    </p:spTree>
    <p:extLst>
      <p:ext uri="{BB962C8B-B14F-4D97-AF65-F5344CB8AC3E}">
        <p14:creationId xmlns:p14="http://schemas.microsoft.com/office/powerpoint/2010/main" val="1548222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BF64B-F388-0B26-B3F5-EEBF079ABC7D}"/>
            </a:ext>
          </a:extLst>
        </p:cNvPr>
        <p:cNvGrpSpPr/>
        <p:nvPr/>
      </p:nvGrpSpPr>
      <p:grpSpPr>
        <a:xfrm>
          <a:off x="0" y="0"/>
          <a:ext cx="0" cy="0"/>
          <a:chOff x="0" y="0"/>
          <a:chExt cx="0" cy="0"/>
        </a:xfrm>
      </p:grpSpPr>
      <p:pic>
        <p:nvPicPr>
          <p:cNvPr id="5" name="Picture 4" descr="Text&#10;&#10;AI-generated content may be incorrect.">
            <a:extLst>
              <a:ext uri="{FF2B5EF4-FFF2-40B4-BE49-F238E27FC236}">
                <a16:creationId xmlns:a16="http://schemas.microsoft.com/office/drawing/2014/main" id="{A654BD2D-B997-5AA4-3839-D72AF4155C58}"/>
              </a:ext>
            </a:extLst>
          </p:cNvPr>
          <p:cNvPicPr>
            <a:picLocks noChangeAspect="1"/>
          </p:cNvPicPr>
          <p:nvPr/>
        </p:nvPicPr>
        <p:blipFill>
          <a:blip r:embed="rId3"/>
          <a:stretch>
            <a:fillRect/>
          </a:stretch>
        </p:blipFill>
        <p:spPr>
          <a:xfrm>
            <a:off x="246888" y="237744"/>
            <a:ext cx="5651500" cy="4914900"/>
          </a:xfrm>
          <a:prstGeom prst="rect">
            <a:avLst/>
          </a:prstGeom>
          <a:ln>
            <a:noFill/>
          </a:ln>
          <a:effectLst>
            <a:outerShdw blurRad="292100" dist="139700" dir="2700000" algn="tl" rotWithShape="0">
              <a:srgbClr val="333333">
                <a:alpha val="65000"/>
              </a:srgbClr>
            </a:outerShdw>
          </a:effectLst>
        </p:spPr>
      </p:pic>
      <p:pic>
        <p:nvPicPr>
          <p:cNvPr id="3" name="Picture 2" descr="Text&#10;&#10;AI-generated content may be incorrect.">
            <a:extLst>
              <a:ext uri="{FF2B5EF4-FFF2-40B4-BE49-F238E27FC236}">
                <a16:creationId xmlns:a16="http://schemas.microsoft.com/office/drawing/2014/main" id="{42287B66-1113-2F01-5A17-7368189AF676}"/>
              </a:ext>
            </a:extLst>
          </p:cNvPr>
          <p:cNvPicPr>
            <a:picLocks noChangeAspect="1"/>
          </p:cNvPicPr>
          <p:nvPr/>
        </p:nvPicPr>
        <p:blipFill>
          <a:blip r:embed="rId4"/>
          <a:stretch>
            <a:fillRect/>
          </a:stretch>
        </p:blipFill>
        <p:spPr>
          <a:xfrm>
            <a:off x="4528312" y="4163060"/>
            <a:ext cx="7416800" cy="17780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EAD192D8-2EBE-D5C1-9E66-44E23BBB2688}"/>
              </a:ext>
            </a:extLst>
          </p:cNvPr>
          <p:cNvSpPr txBox="1"/>
          <p:nvPr/>
        </p:nvSpPr>
        <p:spPr>
          <a:xfrm>
            <a:off x="6373905" y="732274"/>
            <a:ext cx="3531736" cy="369332"/>
          </a:xfrm>
          <a:prstGeom prst="rect">
            <a:avLst/>
          </a:prstGeom>
          <a:noFill/>
        </p:spPr>
        <p:txBody>
          <a:bodyPr wrap="none" rtlCol="0">
            <a:spAutoFit/>
          </a:bodyPr>
          <a:lstStyle/>
          <a:p>
            <a:r>
              <a:rPr lang="en-US" dirty="0">
                <a:solidFill>
                  <a:schemeClr val="bg1"/>
                </a:solidFill>
                <a:highlight>
                  <a:srgbClr val="FF00FF"/>
                </a:highlight>
              </a:rPr>
              <a:t>Silent Sentinel Configuration File</a:t>
            </a:r>
          </a:p>
        </p:txBody>
      </p:sp>
      <p:sp>
        <p:nvSpPr>
          <p:cNvPr id="4" name="TextBox 3">
            <a:extLst>
              <a:ext uri="{FF2B5EF4-FFF2-40B4-BE49-F238E27FC236}">
                <a16:creationId xmlns:a16="http://schemas.microsoft.com/office/drawing/2014/main" id="{E9D9FB93-A2A3-4F65-038C-E59CE2C4FAB6}"/>
              </a:ext>
            </a:extLst>
          </p:cNvPr>
          <p:cNvSpPr txBox="1"/>
          <p:nvPr/>
        </p:nvSpPr>
        <p:spPr>
          <a:xfrm>
            <a:off x="6553200" y="5941060"/>
            <a:ext cx="1826141" cy="369332"/>
          </a:xfrm>
          <a:prstGeom prst="rect">
            <a:avLst/>
          </a:prstGeom>
          <a:noFill/>
        </p:spPr>
        <p:txBody>
          <a:bodyPr wrap="none" rtlCol="0">
            <a:spAutoFit/>
          </a:bodyPr>
          <a:lstStyle/>
          <a:p>
            <a:r>
              <a:rPr lang="en-US" dirty="0">
                <a:solidFill>
                  <a:schemeClr val="bg1"/>
                </a:solidFill>
                <a:highlight>
                  <a:srgbClr val="FF00FF"/>
                </a:highlight>
              </a:rPr>
              <a:t>Python program</a:t>
            </a:r>
          </a:p>
        </p:txBody>
      </p:sp>
    </p:spTree>
    <p:extLst>
      <p:ext uri="{BB962C8B-B14F-4D97-AF65-F5344CB8AC3E}">
        <p14:creationId xmlns:p14="http://schemas.microsoft.com/office/powerpoint/2010/main" val="2443523495"/>
      </p:ext>
    </p:extLst>
  </p:cSld>
  <p:clrMapOvr>
    <a:masterClrMapping/>
  </p:clrMapOvr>
  <p:extLst>
    <p:ext uri="{6950BFC3-D8DA-4A85-94F7-54DA5524770B}">
      <p188:commentRel xmlns:p188="http://schemas.microsoft.com/office/powerpoint/2018/8/main" r:id="rId2"/>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D36FAC-3E47-2FE7-33D6-7709327E9F4D}"/>
              </a:ext>
            </a:extLst>
          </p:cNvPr>
          <p:cNvPicPr>
            <a:picLocks noChangeAspect="1"/>
          </p:cNvPicPr>
          <p:nvPr/>
        </p:nvPicPr>
        <p:blipFill>
          <a:blip r:embed="rId2"/>
          <a:stretch>
            <a:fillRect/>
          </a:stretch>
        </p:blipFill>
        <p:spPr>
          <a:xfrm>
            <a:off x="1800224" y="372527"/>
            <a:ext cx="9073424" cy="5560056"/>
          </a:xfrm>
          <a:prstGeom prst="rect">
            <a:avLst/>
          </a:prstGeom>
        </p:spPr>
      </p:pic>
    </p:spTree>
    <p:extLst>
      <p:ext uri="{BB962C8B-B14F-4D97-AF65-F5344CB8AC3E}">
        <p14:creationId xmlns:p14="http://schemas.microsoft.com/office/powerpoint/2010/main" val="1724815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D104-3019-FC4B-F34E-6E34522BA70F}"/>
              </a:ext>
            </a:extLst>
          </p:cNvPr>
          <p:cNvSpPr>
            <a:spLocks noGrp="1"/>
          </p:cNvSpPr>
          <p:nvPr>
            <p:ph type="title"/>
          </p:nvPr>
        </p:nvSpPr>
        <p:spPr/>
        <p:txBody>
          <a:bodyPr/>
          <a:lstStyle/>
          <a:p>
            <a:r>
              <a:rPr lang="en-US" dirty="0"/>
              <a:t>Example 4 Outputs (1)</a:t>
            </a:r>
          </a:p>
        </p:txBody>
      </p:sp>
      <p:pic>
        <p:nvPicPr>
          <p:cNvPr id="5" name="Content Placeholder 4" descr="Text&#10;&#10;AI-generated content may be incorrect.">
            <a:extLst>
              <a:ext uri="{FF2B5EF4-FFF2-40B4-BE49-F238E27FC236}">
                <a16:creationId xmlns:a16="http://schemas.microsoft.com/office/drawing/2014/main" id="{552254B8-E719-B1FC-AA08-EDCDA34F3E23}"/>
              </a:ext>
            </a:extLst>
          </p:cNvPr>
          <p:cNvPicPr>
            <a:picLocks noGrp="1" noChangeAspect="1"/>
          </p:cNvPicPr>
          <p:nvPr>
            <p:ph idx="1"/>
          </p:nvPr>
        </p:nvPicPr>
        <p:blipFill>
          <a:blip r:embed="rId2"/>
          <a:stretch>
            <a:fillRect/>
          </a:stretch>
        </p:blipFill>
        <p:spPr>
          <a:xfrm>
            <a:off x="2792984" y="2399982"/>
            <a:ext cx="9014460" cy="3298190"/>
          </a:xfrm>
          <a:prstGeom prst="rect">
            <a:avLst/>
          </a:prstGeom>
          <a:ln>
            <a:noFill/>
          </a:ln>
          <a:effectLst>
            <a:outerShdw blurRad="292100" dist="139700" dir="2700000" algn="tl" rotWithShape="0">
              <a:srgbClr val="333333">
                <a:alpha val="65000"/>
              </a:srgbClr>
            </a:outerShdw>
          </a:effectLst>
        </p:spPr>
      </p:pic>
      <p:pic>
        <p:nvPicPr>
          <p:cNvPr id="7" name="Picture 6" descr="Table&#10;&#10;AI-generated content may be incorrect.">
            <a:extLst>
              <a:ext uri="{FF2B5EF4-FFF2-40B4-BE49-F238E27FC236}">
                <a16:creationId xmlns:a16="http://schemas.microsoft.com/office/drawing/2014/main" id="{F5C66BEB-A21B-2E5F-EB39-D21D38DBABB3}"/>
              </a:ext>
            </a:extLst>
          </p:cNvPr>
          <p:cNvPicPr>
            <a:picLocks noChangeAspect="1"/>
          </p:cNvPicPr>
          <p:nvPr/>
        </p:nvPicPr>
        <p:blipFill>
          <a:blip r:embed="rId3"/>
          <a:stretch>
            <a:fillRect/>
          </a:stretch>
        </p:blipFill>
        <p:spPr>
          <a:xfrm>
            <a:off x="384556" y="1550987"/>
            <a:ext cx="2204720" cy="24980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97281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C7ED6-FA3E-481C-83FD-22B9B43B4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237F8-4BE6-1982-8FCE-5711177EF42E}"/>
              </a:ext>
            </a:extLst>
          </p:cNvPr>
          <p:cNvSpPr>
            <a:spLocks noGrp="1"/>
          </p:cNvSpPr>
          <p:nvPr>
            <p:ph type="title"/>
          </p:nvPr>
        </p:nvSpPr>
        <p:spPr>
          <a:xfrm>
            <a:off x="838200" y="225424"/>
            <a:ext cx="10515600" cy="1325563"/>
          </a:xfrm>
        </p:spPr>
        <p:txBody>
          <a:bodyPr/>
          <a:lstStyle/>
          <a:p>
            <a:r>
              <a:rPr lang="en-US" dirty="0"/>
              <a:t>How Does Silent Sentinel Help?</a:t>
            </a:r>
          </a:p>
        </p:txBody>
      </p:sp>
      <p:sp>
        <p:nvSpPr>
          <p:cNvPr id="3" name="Content Placeholder 2">
            <a:extLst>
              <a:ext uri="{FF2B5EF4-FFF2-40B4-BE49-F238E27FC236}">
                <a16:creationId xmlns:a16="http://schemas.microsoft.com/office/drawing/2014/main" id="{C1DFBB8D-7BA9-A3EB-F0F6-31F131E39997}"/>
              </a:ext>
            </a:extLst>
          </p:cNvPr>
          <p:cNvSpPr>
            <a:spLocks noGrp="1"/>
          </p:cNvSpPr>
          <p:nvPr>
            <p:ph idx="1"/>
          </p:nvPr>
        </p:nvSpPr>
        <p:spPr>
          <a:xfrm>
            <a:off x="838200" y="1685925"/>
            <a:ext cx="10515600" cy="4041775"/>
          </a:xfrm>
        </p:spPr>
        <p:txBody>
          <a:bodyPr>
            <a:normAutofit fontScale="92500" lnSpcReduction="20000"/>
          </a:bodyPr>
          <a:lstStyle/>
          <a:p>
            <a:pPr marL="0" indent="0">
              <a:buNone/>
            </a:pPr>
            <a:r>
              <a:rPr lang="en-US" dirty="0"/>
              <a:t>Supplements analysis provided by SAST, DAST </a:t>
            </a:r>
            <a:r>
              <a:rPr lang="en-US"/>
              <a:t>and IAST</a:t>
            </a:r>
            <a:endParaRPr lang="en-US" dirty="0"/>
          </a:p>
          <a:p>
            <a:r>
              <a:rPr lang="en-US" dirty="0"/>
              <a:t>Passively collects and analyzes program and system behavior</a:t>
            </a:r>
          </a:p>
          <a:p>
            <a:pPr marL="0" indent="0">
              <a:buNone/>
            </a:pPr>
            <a:r>
              <a:rPr lang="en-US" dirty="0"/>
              <a:t>Supports flexible and extensible environments</a:t>
            </a:r>
          </a:p>
          <a:p>
            <a:r>
              <a:rPr lang="en-US" dirty="0"/>
              <a:t>Configure for special environmental scenarios</a:t>
            </a:r>
          </a:p>
          <a:p>
            <a:r>
              <a:rPr lang="en-US" dirty="0"/>
              <a:t>Analyze single program or multistep process</a:t>
            </a:r>
          </a:p>
          <a:p>
            <a:r>
              <a:rPr lang="en-US" dirty="0"/>
              <a:t>Add new sensors within framework</a:t>
            </a:r>
          </a:p>
          <a:p>
            <a:r>
              <a:rPr lang="en-US" dirty="0"/>
              <a:t>Retains all intermediate data for additional analysis</a:t>
            </a:r>
          </a:p>
          <a:p>
            <a:pPr marL="0" indent="0">
              <a:buNone/>
            </a:pPr>
            <a:r>
              <a:rPr lang="en-US" dirty="0"/>
              <a:t>Integrates into DevSecOps and CI/CO environments</a:t>
            </a:r>
          </a:p>
          <a:p>
            <a:r>
              <a:rPr lang="en-US" dirty="0"/>
              <a:t>Built with containers to allow easy orchestration</a:t>
            </a:r>
          </a:p>
          <a:p>
            <a:pPr marL="0" indent="0">
              <a:buNone/>
            </a:pPr>
            <a:endParaRPr lang="en-US" dirty="0"/>
          </a:p>
        </p:txBody>
      </p:sp>
    </p:spTree>
    <p:extLst>
      <p:ext uri="{BB962C8B-B14F-4D97-AF65-F5344CB8AC3E}">
        <p14:creationId xmlns:p14="http://schemas.microsoft.com/office/powerpoint/2010/main" val="4258169410"/>
      </p:ext>
    </p:extLst>
  </p:cSld>
  <p:clrMapOvr>
    <a:masterClrMapping/>
  </p:clrMapOvr>
  <p:extLst>
    <p:ext uri="{6950BFC3-D8DA-4A85-94F7-54DA5524770B}">
      <p188:commentRel xmlns:p188="http://schemas.microsoft.com/office/powerpoint/2018/8/main" r:id="rId2"/>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A3656-3AFC-ED25-B537-95A5DBACB9F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D3B110-6AD1-01FB-87B6-D809D8784CE8}"/>
              </a:ext>
            </a:extLst>
          </p:cNvPr>
          <p:cNvSpPr>
            <a:spLocks noGrp="1"/>
          </p:cNvSpPr>
          <p:nvPr>
            <p:ph idx="10"/>
          </p:nvPr>
        </p:nvSpPr>
        <p:spPr>
          <a:xfrm>
            <a:off x="984250" y="1255712"/>
            <a:ext cx="8501273" cy="4346575"/>
          </a:xfrm>
        </p:spPr>
        <p:txBody>
          <a:bodyPr/>
          <a:lstStyle/>
          <a:p>
            <a:pPr marL="0" indent="0" algn="ctr">
              <a:buNone/>
            </a:pPr>
            <a:endParaRPr lang="en-US" dirty="0"/>
          </a:p>
          <a:p>
            <a:pPr marL="0" indent="0" algn="ctr">
              <a:buNone/>
            </a:pPr>
            <a:r>
              <a:rPr lang="en-US" dirty="0"/>
              <a:t>Get Silent Sentinel on GitHub:</a:t>
            </a:r>
          </a:p>
          <a:p>
            <a:pPr marL="0" indent="0" algn="ctr">
              <a:buNone/>
            </a:pPr>
            <a:r>
              <a:rPr lang="en-US" dirty="0">
                <a:hlinkClick r:id="rId2"/>
              </a:rPr>
              <a:t>https://github.com/cmu-sei/silentsentinel</a:t>
            </a:r>
            <a:endParaRPr lang="en-US" dirty="0"/>
          </a:p>
          <a:p>
            <a:pPr marL="0" indent="0" algn="ctr">
              <a:buNone/>
            </a:pPr>
            <a:endParaRPr lang="en-US" dirty="0"/>
          </a:p>
          <a:p>
            <a:pPr marL="0" indent="0" algn="ctr">
              <a:buNone/>
            </a:pPr>
            <a:endParaRPr lang="en-US" dirty="0"/>
          </a:p>
          <a:p>
            <a:pPr marL="0" indent="0" algn="ctr">
              <a:buNone/>
            </a:pPr>
            <a:r>
              <a:rPr lang="en-US" dirty="0"/>
              <a:t>Download the Fact Sheet:</a:t>
            </a:r>
          </a:p>
          <a:p>
            <a:pPr marL="0" indent="0" algn="ctr">
              <a:buNone/>
            </a:pPr>
            <a:r>
              <a:rPr lang="en-US" dirty="0">
                <a:hlinkClick r:id="rId3"/>
              </a:rPr>
              <a:t>https://www.sei.cmu.edu/library/do-you-know-what-your-software-is-actually-doing/</a:t>
            </a:r>
            <a:endParaRPr lang="en-US" dirty="0"/>
          </a:p>
          <a:p>
            <a:pPr marL="0" indent="0" algn="ctr">
              <a:buNone/>
            </a:pPr>
            <a:endParaRPr lang="en-US" dirty="0"/>
          </a:p>
          <a:p>
            <a:pPr marL="0" indent="0" algn="ctr">
              <a:buNone/>
            </a:pPr>
            <a:endParaRPr lang="en-US" dirty="0"/>
          </a:p>
        </p:txBody>
      </p:sp>
      <p:sp>
        <p:nvSpPr>
          <p:cNvPr id="5" name="Title 4">
            <a:extLst>
              <a:ext uri="{FF2B5EF4-FFF2-40B4-BE49-F238E27FC236}">
                <a16:creationId xmlns:a16="http://schemas.microsoft.com/office/drawing/2014/main" id="{9D964869-B744-4047-BF4A-3C799E46BA8F}"/>
              </a:ext>
            </a:extLst>
          </p:cNvPr>
          <p:cNvSpPr>
            <a:spLocks noGrp="1"/>
          </p:cNvSpPr>
          <p:nvPr>
            <p:ph type="title"/>
          </p:nvPr>
        </p:nvSpPr>
        <p:spPr/>
        <p:txBody>
          <a:bodyPr/>
          <a:lstStyle/>
          <a:p>
            <a:r>
              <a:rPr lang="en-US" dirty="0"/>
              <a:t>Try It Out!</a:t>
            </a:r>
          </a:p>
        </p:txBody>
      </p:sp>
      <p:pic>
        <p:nvPicPr>
          <p:cNvPr id="9" name="Picture 8" descr="Qr code&#10;&#10;AI-generated content may be incorrect.">
            <a:extLst>
              <a:ext uri="{FF2B5EF4-FFF2-40B4-BE49-F238E27FC236}">
                <a16:creationId xmlns:a16="http://schemas.microsoft.com/office/drawing/2014/main" id="{7C409688-B2F5-2071-6E63-AEF3A33C775C}"/>
              </a:ext>
            </a:extLst>
          </p:cNvPr>
          <p:cNvPicPr>
            <a:picLocks noChangeAspect="1"/>
          </p:cNvPicPr>
          <p:nvPr/>
        </p:nvPicPr>
        <p:blipFill>
          <a:blip r:embed="rId4"/>
          <a:stretch>
            <a:fillRect/>
          </a:stretch>
        </p:blipFill>
        <p:spPr>
          <a:xfrm>
            <a:off x="9752934" y="1635460"/>
            <a:ext cx="1344930" cy="1344930"/>
          </a:xfrm>
          <a:prstGeom prst="rect">
            <a:avLst/>
          </a:prstGeom>
        </p:spPr>
      </p:pic>
      <p:pic>
        <p:nvPicPr>
          <p:cNvPr id="11" name="Picture 10" descr="Qr code&#10;&#10;AI-generated content may be incorrect.">
            <a:extLst>
              <a:ext uri="{FF2B5EF4-FFF2-40B4-BE49-F238E27FC236}">
                <a16:creationId xmlns:a16="http://schemas.microsoft.com/office/drawing/2014/main" id="{1BD43C1E-AAF1-2B51-ACC6-3C1EFCFF2EBD}"/>
              </a:ext>
            </a:extLst>
          </p:cNvPr>
          <p:cNvPicPr>
            <a:picLocks noChangeAspect="1"/>
          </p:cNvPicPr>
          <p:nvPr/>
        </p:nvPicPr>
        <p:blipFill>
          <a:blip r:embed="rId5"/>
          <a:stretch>
            <a:fillRect/>
          </a:stretch>
        </p:blipFill>
        <p:spPr>
          <a:xfrm>
            <a:off x="9752935" y="3971892"/>
            <a:ext cx="1344930" cy="1344930"/>
          </a:xfrm>
          <a:prstGeom prst="rect">
            <a:avLst/>
          </a:prstGeom>
        </p:spPr>
      </p:pic>
    </p:spTree>
    <p:extLst>
      <p:ext uri="{BB962C8B-B14F-4D97-AF65-F5344CB8AC3E}">
        <p14:creationId xmlns:p14="http://schemas.microsoft.com/office/powerpoint/2010/main" val="998929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28A5F-FB1A-8118-21F3-CBFF06209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6E26E-7CD8-D723-F65E-2B84B3FC7880}"/>
              </a:ext>
            </a:extLst>
          </p:cNvPr>
          <p:cNvSpPr>
            <a:spLocks noGrp="1"/>
          </p:cNvSpPr>
          <p:nvPr>
            <p:ph type="title"/>
          </p:nvPr>
        </p:nvSpPr>
        <p:spPr/>
        <p:txBody>
          <a:bodyPr/>
          <a:lstStyle/>
          <a:p>
            <a:r>
              <a:rPr lang="en-US" dirty="0"/>
              <a:t>Example Instructions</a:t>
            </a:r>
          </a:p>
        </p:txBody>
      </p:sp>
    </p:spTree>
    <p:extLst>
      <p:ext uri="{BB962C8B-B14F-4D97-AF65-F5344CB8AC3E}">
        <p14:creationId xmlns:p14="http://schemas.microsoft.com/office/powerpoint/2010/main" val="7795762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DB2D62-B098-AA91-E544-D0713307BA17}"/>
              </a:ext>
            </a:extLst>
          </p:cNvPr>
          <p:cNvSpPr txBox="1"/>
          <p:nvPr/>
        </p:nvSpPr>
        <p:spPr>
          <a:xfrm>
            <a:off x="531223" y="165463"/>
            <a:ext cx="11390811" cy="5478423"/>
          </a:xfrm>
          <a:prstGeom prst="rect">
            <a:avLst/>
          </a:prstGeom>
          <a:noFill/>
        </p:spPr>
        <p:txBody>
          <a:bodyPr wrap="square">
            <a:spAutoFit/>
          </a:bodyPr>
          <a:lstStyle/>
          <a:p>
            <a:r>
              <a:rPr lang="en-US" sz="1400" dirty="0"/>
              <a:t>These assume you're working from a Linux system that meets the System Requirements defined in the README. Namely:</a:t>
            </a:r>
          </a:p>
          <a:p>
            <a:endParaRPr lang="en-US" sz="1400" dirty="0"/>
          </a:p>
          <a:p>
            <a:r>
              <a:rPr lang="en-US" sz="1400" dirty="0"/>
              <a:t>Internet access to pull docker container images and clone the repository from </a:t>
            </a:r>
            <a:r>
              <a:rPr lang="en-US" sz="1400" dirty="0" err="1"/>
              <a:t>github</a:t>
            </a:r>
            <a:endParaRPr lang="en-US" sz="1400" dirty="0"/>
          </a:p>
          <a:p>
            <a:r>
              <a:rPr lang="en-US" sz="1400" dirty="0"/>
              <a:t>Git, Docker, Docker Compose V2, and </a:t>
            </a:r>
            <a:r>
              <a:rPr lang="en-US" sz="1400" dirty="0" err="1"/>
              <a:t>jq</a:t>
            </a:r>
            <a:r>
              <a:rPr lang="en-US" sz="1400" dirty="0"/>
              <a:t> packages installed</a:t>
            </a:r>
          </a:p>
          <a:p>
            <a:r>
              <a:rPr lang="en-US" sz="1400" dirty="0"/>
              <a:t>Sufficient disk space is available to store and run the images, containers, and output data</a:t>
            </a:r>
          </a:p>
          <a:p>
            <a:r>
              <a:rPr lang="en-US" sz="1400" dirty="0"/>
              <a:t>Step-by-step setup:</a:t>
            </a:r>
          </a:p>
          <a:p>
            <a:endParaRPr lang="en-US" sz="1400" dirty="0"/>
          </a:p>
          <a:p>
            <a:r>
              <a:rPr lang="en-US" sz="1400" dirty="0"/>
              <a:t>1. Clone the source code from GitHub: https://github.com/cmu-sei/silentsentinel:</a:t>
            </a:r>
          </a:p>
          <a:p>
            <a:endParaRPr lang="en-US" sz="1400" dirty="0"/>
          </a:p>
          <a:p>
            <a:r>
              <a:rPr lang="en-US" sz="1400" dirty="0">
                <a:latin typeface="Courier New" panose="02070309020205020404" pitchFamily="49" charset="0"/>
                <a:cs typeface="Courier New" panose="02070309020205020404" pitchFamily="49" charset="0"/>
              </a:rPr>
              <a:t>git clone https://github.com/cmu-sei/silentsentinel.git</a:t>
            </a:r>
          </a:p>
          <a:p>
            <a:endParaRPr lang="en-US" sz="1400" dirty="0"/>
          </a:p>
          <a:p>
            <a:r>
              <a:rPr lang="en-US" sz="1400" dirty="0"/>
              <a:t>2. Change to the `</a:t>
            </a:r>
            <a:r>
              <a:rPr lang="en-US" sz="1400" dirty="0" err="1"/>
              <a:t>silentsentinel</a:t>
            </a:r>
            <a:r>
              <a:rPr lang="en-US" sz="1400" dirty="0"/>
              <a:t>` directory:</a:t>
            </a:r>
          </a:p>
          <a:p>
            <a:endParaRPr lang="en-US" sz="1400" dirty="0"/>
          </a:p>
          <a:p>
            <a:r>
              <a:rPr lang="en-US" sz="1400" dirty="0">
                <a:latin typeface="Courier New" panose="02070309020205020404" pitchFamily="49" charset="0"/>
                <a:cs typeface="Courier New" panose="02070309020205020404" pitchFamily="49" charset="0"/>
              </a:rPr>
              <a:t>cd </a:t>
            </a:r>
            <a:r>
              <a:rPr lang="en-US" sz="1400" dirty="0" err="1">
                <a:latin typeface="Courier New" panose="02070309020205020404" pitchFamily="49" charset="0"/>
                <a:cs typeface="Courier New" panose="02070309020205020404" pitchFamily="49" charset="0"/>
              </a:rPr>
              <a:t>silentsentinel</a:t>
            </a:r>
            <a:endParaRPr lang="en-US" sz="1400" dirty="0">
              <a:latin typeface="Courier New" panose="02070309020205020404" pitchFamily="49" charset="0"/>
              <a:cs typeface="Courier New" panose="02070309020205020404" pitchFamily="49" charset="0"/>
            </a:endParaRPr>
          </a:p>
          <a:p>
            <a:endParaRPr lang="en-US" sz="1400" dirty="0"/>
          </a:p>
          <a:p>
            <a:r>
              <a:rPr lang="en-US" sz="1400" dirty="0"/>
              <a:t>3. Initialize the </a:t>
            </a:r>
            <a:r>
              <a:rPr lang="en-US" sz="1400" dirty="0" err="1"/>
              <a:t>pspy</a:t>
            </a:r>
            <a:r>
              <a:rPr lang="en-US" sz="1400" dirty="0"/>
              <a:t> submodule:</a:t>
            </a:r>
          </a:p>
          <a:p>
            <a:endParaRPr lang="en-US" sz="1400" dirty="0"/>
          </a:p>
          <a:p>
            <a:r>
              <a:rPr lang="en-US" sz="1400" dirty="0">
                <a:latin typeface="Courier New" panose="02070309020205020404" pitchFamily="49" charset="0"/>
                <a:cs typeface="Courier New" panose="02070309020205020404" pitchFamily="49" charset="0"/>
              </a:rPr>
              <a:t>git submodule update --</a:t>
            </a:r>
            <a:r>
              <a:rPr lang="en-US" sz="1400" dirty="0" err="1">
                <a:latin typeface="Courier New" panose="02070309020205020404" pitchFamily="49" charset="0"/>
                <a:cs typeface="Courier New" panose="02070309020205020404" pitchFamily="49" charset="0"/>
              </a:rPr>
              <a:t>init</a:t>
            </a:r>
            <a:r>
              <a:rPr lang="en-US" sz="1400" dirty="0">
                <a:latin typeface="Courier New" panose="02070309020205020404" pitchFamily="49" charset="0"/>
                <a:cs typeface="Courier New" panose="02070309020205020404" pitchFamily="49" charset="0"/>
              </a:rPr>
              <a:t> --recursive</a:t>
            </a:r>
          </a:p>
          <a:p>
            <a:endParaRPr lang="en-US" sz="1400" dirty="0"/>
          </a:p>
          <a:p>
            <a:r>
              <a:rPr lang="en-US" sz="1400" dirty="0"/>
              <a:t>4. Create a directory to store the Silent Sentinel outputs and results:</a:t>
            </a:r>
          </a:p>
          <a:p>
            <a:endParaRPr lang="en-US" sz="1400" dirty="0"/>
          </a:p>
          <a:p>
            <a:r>
              <a:rPr lang="en-US" sz="1400" dirty="0" err="1">
                <a:latin typeface="Courier New" panose="02070309020205020404" pitchFamily="49" charset="0"/>
                <a:cs typeface="Courier New" panose="02070309020205020404" pitchFamily="49" charset="0"/>
              </a:rPr>
              <a:t>mkdir</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data_dir</a:t>
            </a:r>
            <a:endParaRPr lang="en-US" sz="1400" dirty="0">
              <a:latin typeface="Courier New" panose="02070309020205020404" pitchFamily="49" charset="0"/>
              <a:cs typeface="Courier New" panose="02070309020205020404" pitchFamily="49" charset="0"/>
            </a:endParaRPr>
          </a:p>
          <a:p>
            <a:endParaRPr lang="en-US" sz="1400" dirty="0"/>
          </a:p>
          <a:p>
            <a:r>
              <a:rPr lang="en-US" sz="1400" dirty="0"/>
              <a:t>The </a:t>
            </a:r>
            <a:r>
              <a:rPr lang="en-US" sz="1400" dirty="0" err="1"/>
              <a:t>data_dir</a:t>
            </a:r>
            <a:r>
              <a:rPr lang="en-US" sz="1400" dirty="0"/>
              <a:t>  must be in a location that is writable by your user account and  the root account, as the containers orchestrated by Silent Sentinel run some processes as root. This may cause issues if you leverage </a:t>
            </a:r>
            <a:r>
              <a:rPr lang="en-US" sz="1400" dirty="0" err="1"/>
              <a:t>kerberos</a:t>
            </a:r>
            <a:r>
              <a:rPr lang="en-US" sz="1400" dirty="0"/>
              <a:t> authenticated NFS shares for storage.</a:t>
            </a:r>
          </a:p>
        </p:txBody>
      </p:sp>
      <p:sp>
        <p:nvSpPr>
          <p:cNvPr id="6" name="TextBox 5">
            <a:extLst>
              <a:ext uri="{FF2B5EF4-FFF2-40B4-BE49-F238E27FC236}">
                <a16:creationId xmlns:a16="http://schemas.microsoft.com/office/drawing/2014/main" id="{7A025FE6-D707-2E73-AB31-878B1FA834B9}"/>
              </a:ext>
            </a:extLst>
          </p:cNvPr>
          <p:cNvSpPr txBox="1"/>
          <p:nvPr/>
        </p:nvSpPr>
        <p:spPr>
          <a:xfrm>
            <a:off x="10878158" y="78377"/>
            <a:ext cx="1236236" cy="369332"/>
          </a:xfrm>
          <a:prstGeom prst="rect">
            <a:avLst/>
          </a:prstGeom>
          <a:noFill/>
          <a:ln w="38100">
            <a:solidFill>
              <a:schemeClr val="tx2">
                <a:lumMod val="50000"/>
                <a:lumOff val="50000"/>
              </a:schemeClr>
            </a:solidFill>
          </a:ln>
        </p:spPr>
        <p:txBody>
          <a:bodyPr wrap="none" rtlCol="0">
            <a:spAutoFit/>
          </a:bodyPr>
          <a:lstStyle/>
          <a:p>
            <a:r>
              <a:rPr lang="en-US" dirty="0"/>
              <a:t>Page 1 / 4</a:t>
            </a:r>
          </a:p>
        </p:txBody>
      </p:sp>
    </p:spTree>
    <p:extLst>
      <p:ext uri="{BB962C8B-B14F-4D97-AF65-F5344CB8AC3E}">
        <p14:creationId xmlns:p14="http://schemas.microsoft.com/office/powerpoint/2010/main" val="3938715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4D164-DF96-5A9A-C032-FFFE21F700A6}"/>
              </a:ext>
            </a:extLst>
          </p:cNvPr>
          <p:cNvSpPr txBox="1"/>
          <p:nvPr/>
        </p:nvSpPr>
        <p:spPr>
          <a:xfrm>
            <a:off x="583473" y="182880"/>
            <a:ext cx="11051177" cy="5109091"/>
          </a:xfrm>
          <a:prstGeom prst="rect">
            <a:avLst/>
          </a:prstGeom>
          <a:noFill/>
        </p:spPr>
        <p:txBody>
          <a:bodyPr wrap="square">
            <a:spAutoFit/>
          </a:bodyPr>
          <a:lstStyle/>
          <a:p>
            <a:r>
              <a:rPr lang="en-US" sz="1400" dirty="0"/>
              <a:t>Running the predefined examples:</a:t>
            </a:r>
          </a:p>
          <a:p>
            <a:endParaRPr lang="en-US" sz="1400" dirty="0"/>
          </a:p>
          <a:p>
            <a:r>
              <a:rPr lang="en-US" sz="1400" dirty="0"/>
              <a:t>1. View the usage information:</a:t>
            </a:r>
          </a:p>
          <a:p>
            <a:endParaRPr lang="en-US" sz="1400" dirty="0"/>
          </a:p>
          <a:p>
            <a:r>
              <a:rPr lang="en-US" sz="1400" dirty="0">
                <a:latin typeface="Courier New" panose="02070309020205020404" pitchFamily="49" charset="0"/>
                <a:cs typeface="Courier New" panose="02070309020205020404" pitchFamily="49" charset="0"/>
              </a:rPr>
              <a:t>./silentsentinel.sh -h</a:t>
            </a:r>
          </a:p>
          <a:p>
            <a:endParaRPr lang="en-US" sz="1400" dirty="0"/>
          </a:p>
          <a:p>
            <a:r>
              <a:rPr lang="en-US" sz="1400" dirty="0"/>
              <a:t>2. Run Example 1 using the command line:</a:t>
            </a:r>
          </a:p>
          <a:p>
            <a:endParaRPr lang="en-US" sz="1400" dirty="0"/>
          </a:p>
          <a:p>
            <a:r>
              <a:rPr lang="en-US" sz="1400" dirty="0">
                <a:latin typeface="Courier New" panose="02070309020205020404" pitchFamily="49" charset="0"/>
                <a:cs typeface="Courier New" panose="02070309020205020404" pitchFamily="49" charset="0"/>
              </a:rPr>
              <a:t># Run the command</a:t>
            </a:r>
          </a:p>
          <a:p>
            <a:r>
              <a:rPr lang="en-US" sz="1400" dirty="0">
                <a:latin typeface="Courier New" panose="02070309020205020404" pitchFamily="49" charset="0"/>
                <a:cs typeface="Courier New" panose="02070309020205020404" pitchFamily="49" charset="0"/>
              </a:rPr>
              <a:t>./silentsentinel.sh -t fedora ./</a:t>
            </a:r>
            <a:r>
              <a:rPr lang="en-US" sz="1400" dirty="0" err="1">
                <a:latin typeface="Courier New" panose="02070309020205020404" pitchFamily="49" charset="0"/>
                <a:cs typeface="Courier New" panose="02070309020205020404" pitchFamily="49" charset="0"/>
              </a:rPr>
              <a:t>data_dir</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sh</a:t>
            </a:r>
            <a:r>
              <a:rPr lang="en-US" sz="1400" dirty="0">
                <a:latin typeface="Courier New" panose="02070309020205020404" pitchFamily="49" charset="0"/>
                <a:cs typeface="Courier New" panose="02070309020205020404" pitchFamily="49" charset="0"/>
              </a:rPr>
              <a:t> -c 'ls -al'</a:t>
            </a:r>
          </a:p>
          <a:p>
            <a:endParaRPr lang="en-US" sz="1400" dirty="0"/>
          </a:p>
          <a:p>
            <a:r>
              <a:rPr lang="en-US" sz="1400" dirty="0"/>
              <a:t>3. Run Example 2 using the command line:</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Remove old results</a:t>
            </a:r>
          </a:p>
          <a:p>
            <a:r>
              <a:rPr lang="en-US" sz="1400" dirty="0">
                <a:latin typeface="Courier New" panose="02070309020205020404" pitchFamily="49" charset="0"/>
                <a:cs typeface="Courier New" panose="02070309020205020404" pitchFamily="49" charset="0"/>
              </a:rPr>
              <a:t>rm -rf </a:t>
            </a:r>
            <a:r>
              <a:rPr lang="en-US" sz="1400" dirty="0" err="1">
                <a:latin typeface="Courier New" panose="02070309020205020404" pitchFamily="49" charset="0"/>
                <a:cs typeface="Courier New" panose="02070309020205020404" pitchFamily="49" charset="0"/>
              </a:rPr>
              <a:t>data_dir</a:t>
            </a:r>
            <a:r>
              <a:rPr lang="en-US" sz="1400" dirty="0">
                <a:latin typeface="Courier New" panose="02070309020205020404" pitchFamily="49" charset="0"/>
                <a:cs typeface="Courier New" panose="02070309020205020404" pitchFamily="49" charset="0"/>
              </a:rPr>
              <a:t>/*</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Copy our example script into the volume mounted directory</a:t>
            </a:r>
          </a:p>
          <a:p>
            <a:r>
              <a:rPr lang="en-US" sz="1400" dirty="0">
                <a:latin typeface="Courier New" panose="02070309020205020404" pitchFamily="49" charset="0"/>
                <a:cs typeface="Courier New" panose="02070309020205020404" pitchFamily="49" charset="0"/>
              </a:rPr>
              <a:t>cp ./examples/example2.sh </a:t>
            </a:r>
            <a:r>
              <a:rPr lang="en-US" sz="1400" dirty="0" err="1">
                <a:latin typeface="Courier New" panose="02070309020205020404" pitchFamily="49" charset="0"/>
                <a:cs typeface="Courier New" panose="02070309020205020404" pitchFamily="49" charset="0"/>
              </a:rPr>
              <a:t>data_dir</a:t>
            </a:r>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Run the command</a:t>
            </a:r>
          </a:p>
          <a:p>
            <a:r>
              <a:rPr lang="en-US" sz="1400" dirty="0">
                <a:latin typeface="Courier New" panose="02070309020205020404" pitchFamily="49" charset="0"/>
                <a:cs typeface="Courier New" panose="02070309020205020404" pitchFamily="49" charset="0"/>
              </a:rPr>
              <a:t>./silentsentinel.sh ./</a:t>
            </a:r>
            <a:r>
              <a:rPr lang="en-US" sz="1400" dirty="0" err="1">
                <a:latin typeface="Courier New" panose="02070309020205020404" pitchFamily="49" charset="0"/>
                <a:cs typeface="Courier New" panose="02070309020205020404" pitchFamily="49" charset="0"/>
              </a:rPr>
              <a:t>data_dir</a:t>
            </a:r>
            <a:r>
              <a:rPr lang="en-US" sz="1400" dirty="0">
                <a:latin typeface="Courier New" panose="02070309020205020404" pitchFamily="49" charset="0"/>
                <a:cs typeface="Courier New" panose="02070309020205020404" pitchFamily="49" charset="0"/>
              </a:rPr>
              <a:t> /vol/example2.sh </a:t>
            </a:r>
            <a:r>
              <a:rPr lang="en-US" sz="1400" dirty="0" err="1">
                <a:latin typeface="Courier New" panose="02070309020205020404" pitchFamily="49" charset="0"/>
                <a:cs typeface="Courier New" panose="02070309020205020404" pitchFamily="49" charset="0"/>
              </a:rPr>
              <a:t>listeningpost</a:t>
            </a:r>
            <a:endParaRPr lang="en-US" sz="1400" dirty="0">
              <a:latin typeface="Courier New" panose="02070309020205020404" pitchFamily="49" charset="0"/>
              <a:cs typeface="Courier New" panose="02070309020205020404" pitchFamily="49" charset="0"/>
            </a:endParaRPr>
          </a:p>
          <a:p>
            <a:endParaRPr lang="en-US" sz="1400" dirty="0"/>
          </a:p>
          <a:p>
            <a:endParaRPr lang="en-US" dirty="0"/>
          </a:p>
        </p:txBody>
      </p:sp>
      <p:sp>
        <p:nvSpPr>
          <p:cNvPr id="4" name="TextBox 3">
            <a:extLst>
              <a:ext uri="{FF2B5EF4-FFF2-40B4-BE49-F238E27FC236}">
                <a16:creationId xmlns:a16="http://schemas.microsoft.com/office/drawing/2014/main" id="{D0469B05-D5E1-11EC-A9E3-017F5ABD47AC}"/>
              </a:ext>
            </a:extLst>
          </p:cNvPr>
          <p:cNvSpPr txBox="1"/>
          <p:nvPr/>
        </p:nvSpPr>
        <p:spPr>
          <a:xfrm>
            <a:off x="10878158" y="78377"/>
            <a:ext cx="1236236" cy="369332"/>
          </a:xfrm>
          <a:prstGeom prst="rect">
            <a:avLst/>
          </a:prstGeom>
          <a:noFill/>
          <a:ln w="38100">
            <a:solidFill>
              <a:schemeClr val="tx2">
                <a:lumMod val="50000"/>
                <a:lumOff val="50000"/>
              </a:schemeClr>
            </a:solidFill>
          </a:ln>
        </p:spPr>
        <p:txBody>
          <a:bodyPr wrap="none" rtlCol="0">
            <a:spAutoFit/>
          </a:bodyPr>
          <a:lstStyle/>
          <a:p>
            <a:r>
              <a:rPr lang="en-US" dirty="0"/>
              <a:t>Page 2 / 4</a:t>
            </a:r>
          </a:p>
        </p:txBody>
      </p:sp>
    </p:spTree>
    <p:extLst>
      <p:ext uri="{BB962C8B-B14F-4D97-AF65-F5344CB8AC3E}">
        <p14:creationId xmlns:p14="http://schemas.microsoft.com/office/powerpoint/2010/main" val="752088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500774-EB9D-54A3-845A-13108E97E297}"/>
              </a:ext>
            </a:extLst>
          </p:cNvPr>
          <p:cNvSpPr txBox="1"/>
          <p:nvPr/>
        </p:nvSpPr>
        <p:spPr>
          <a:xfrm>
            <a:off x="10878158" y="78377"/>
            <a:ext cx="1236236" cy="369332"/>
          </a:xfrm>
          <a:prstGeom prst="rect">
            <a:avLst/>
          </a:prstGeom>
          <a:noFill/>
          <a:ln w="38100">
            <a:solidFill>
              <a:schemeClr val="tx2">
                <a:lumMod val="50000"/>
                <a:lumOff val="50000"/>
              </a:schemeClr>
            </a:solidFill>
          </a:ln>
        </p:spPr>
        <p:txBody>
          <a:bodyPr wrap="none" rtlCol="0">
            <a:spAutoFit/>
          </a:bodyPr>
          <a:lstStyle/>
          <a:p>
            <a:r>
              <a:rPr lang="en-US" dirty="0"/>
              <a:t>Page 3 / 4</a:t>
            </a:r>
          </a:p>
        </p:txBody>
      </p:sp>
      <p:sp>
        <p:nvSpPr>
          <p:cNvPr id="6" name="TextBox 5">
            <a:extLst>
              <a:ext uri="{FF2B5EF4-FFF2-40B4-BE49-F238E27FC236}">
                <a16:creationId xmlns:a16="http://schemas.microsoft.com/office/drawing/2014/main" id="{A343296C-1A76-3737-DD7B-63986ACD912B}"/>
              </a:ext>
            </a:extLst>
          </p:cNvPr>
          <p:cNvSpPr txBox="1"/>
          <p:nvPr/>
        </p:nvSpPr>
        <p:spPr>
          <a:xfrm>
            <a:off x="304799" y="531223"/>
            <a:ext cx="11260183" cy="3754874"/>
          </a:xfrm>
          <a:prstGeom prst="rect">
            <a:avLst/>
          </a:prstGeom>
          <a:noFill/>
        </p:spPr>
        <p:txBody>
          <a:bodyPr wrap="square">
            <a:spAutoFit/>
          </a:bodyPr>
          <a:lstStyle/>
          <a:p>
            <a:r>
              <a:rPr lang="en-US" sz="1400" dirty="0"/>
              <a:t>4. Run Example 3 using the config file:</a:t>
            </a:r>
          </a:p>
          <a:p>
            <a:endParaRPr lang="en-US" sz="1400" dirty="0"/>
          </a:p>
          <a:p>
            <a:endParaRPr lang="en-US" sz="1400" dirty="0"/>
          </a:p>
          <a:p>
            <a:endParaRPr lang="en-US" sz="1400" dirty="0"/>
          </a:p>
          <a:p>
            <a:r>
              <a:rPr lang="en-US" sz="1400" dirty="0">
                <a:latin typeface="Courier New" panose="02070309020205020404" pitchFamily="49" charset="0"/>
                <a:cs typeface="Courier New" panose="02070309020205020404" pitchFamily="49" charset="0"/>
              </a:rPr>
              <a:t># Remove old results</a:t>
            </a:r>
          </a:p>
          <a:p>
            <a:r>
              <a:rPr lang="en-US" sz="1400" dirty="0">
                <a:latin typeface="Courier New" panose="02070309020205020404" pitchFamily="49" charset="0"/>
                <a:cs typeface="Courier New" panose="02070309020205020404" pitchFamily="49" charset="0"/>
              </a:rPr>
              <a:t>rm -rf </a:t>
            </a:r>
            <a:r>
              <a:rPr lang="en-US" sz="1400" dirty="0" err="1">
                <a:latin typeface="Courier New" panose="02070309020205020404" pitchFamily="49" charset="0"/>
                <a:cs typeface="Courier New" panose="02070309020205020404" pitchFamily="49" charset="0"/>
              </a:rPr>
              <a:t>data_dir</a:t>
            </a:r>
            <a:r>
              <a:rPr lang="en-US" sz="1400" dirty="0">
                <a:latin typeface="Courier New" panose="02070309020205020404" pitchFamily="49" charset="0"/>
                <a:cs typeface="Courier New" panose="02070309020205020404" pitchFamily="49" charset="0"/>
              </a:rPr>
              <a:t>/*</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Get the source of the dos2unix tool</a:t>
            </a:r>
          </a:p>
          <a:p>
            <a:r>
              <a:rPr lang="en-US" sz="1400" dirty="0">
                <a:latin typeface="Courier New" panose="02070309020205020404" pitchFamily="49" charset="0"/>
                <a:cs typeface="Courier New" panose="02070309020205020404" pitchFamily="49" charset="0"/>
              </a:rPr>
              <a:t>curl https://waterlan.home.xs4all.nl/dos2unix/dos2unix-7.5.2.tar.gz -o </a:t>
            </a:r>
            <a:r>
              <a:rPr lang="en-US" sz="1400" dirty="0" err="1">
                <a:latin typeface="Courier New" panose="02070309020205020404" pitchFamily="49" charset="0"/>
                <a:cs typeface="Courier New" panose="02070309020205020404" pitchFamily="49" charset="0"/>
              </a:rPr>
              <a:t>data_dir</a:t>
            </a:r>
            <a:r>
              <a:rPr lang="en-US" sz="1400" dirty="0">
                <a:latin typeface="Courier New" panose="02070309020205020404" pitchFamily="49" charset="0"/>
                <a:cs typeface="Courier New" panose="02070309020205020404" pitchFamily="49" charset="0"/>
              </a:rPr>
              <a:t>/dos2unix-7.5.2.tar.gz</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Copy our example script into the volume mounted directory</a:t>
            </a:r>
          </a:p>
          <a:p>
            <a:r>
              <a:rPr lang="en-US" sz="1400" dirty="0">
                <a:latin typeface="Courier New" panose="02070309020205020404" pitchFamily="49" charset="0"/>
                <a:cs typeface="Courier New" panose="02070309020205020404" pitchFamily="49" charset="0"/>
              </a:rPr>
              <a:t>cp ./examples/example3.sh </a:t>
            </a:r>
            <a:r>
              <a:rPr lang="en-US" sz="1400" dirty="0" err="1">
                <a:latin typeface="Courier New" panose="02070309020205020404" pitchFamily="49" charset="0"/>
                <a:cs typeface="Courier New" panose="02070309020205020404" pitchFamily="49" charset="0"/>
              </a:rPr>
              <a:t>data_dir</a:t>
            </a:r>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Run the command</a:t>
            </a:r>
          </a:p>
          <a:p>
            <a:r>
              <a:rPr lang="en-US" sz="1400" dirty="0">
                <a:latin typeface="Courier New" panose="02070309020205020404" pitchFamily="49" charset="0"/>
                <a:cs typeface="Courier New" panose="02070309020205020404" pitchFamily="49" charset="0"/>
              </a:rPr>
              <a:t>./silentsentinel.sh -c ./examples/example-config3.json</a:t>
            </a:r>
          </a:p>
          <a:p>
            <a:endParaRPr lang="en-US" sz="1400" dirty="0"/>
          </a:p>
          <a:p>
            <a:endParaRPr lang="en-US" sz="1400" dirty="0"/>
          </a:p>
        </p:txBody>
      </p:sp>
    </p:spTree>
    <p:extLst>
      <p:ext uri="{BB962C8B-B14F-4D97-AF65-F5344CB8AC3E}">
        <p14:creationId xmlns:p14="http://schemas.microsoft.com/office/powerpoint/2010/main" val="1398504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1AC69-ABCD-205C-4FEF-3A982AE66A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8DB3F4-30CD-E81C-A445-FA19E1235346}"/>
              </a:ext>
            </a:extLst>
          </p:cNvPr>
          <p:cNvSpPr txBox="1"/>
          <p:nvPr/>
        </p:nvSpPr>
        <p:spPr>
          <a:xfrm>
            <a:off x="10878158" y="78377"/>
            <a:ext cx="1236236" cy="369332"/>
          </a:xfrm>
          <a:prstGeom prst="rect">
            <a:avLst/>
          </a:prstGeom>
          <a:noFill/>
          <a:ln w="38100">
            <a:solidFill>
              <a:schemeClr val="tx2">
                <a:lumMod val="50000"/>
                <a:lumOff val="50000"/>
              </a:schemeClr>
            </a:solidFill>
          </a:ln>
        </p:spPr>
        <p:txBody>
          <a:bodyPr wrap="none" rtlCol="0">
            <a:spAutoFit/>
          </a:bodyPr>
          <a:lstStyle/>
          <a:p>
            <a:r>
              <a:rPr lang="en-US" dirty="0"/>
              <a:t>Page 4 / 4</a:t>
            </a:r>
          </a:p>
        </p:txBody>
      </p:sp>
      <p:sp>
        <p:nvSpPr>
          <p:cNvPr id="6" name="TextBox 5">
            <a:extLst>
              <a:ext uri="{FF2B5EF4-FFF2-40B4-BE49-F238E27FC236}">
                <a16:creationId xmlns:a16="http://schemas.microsoft.com/office/drawing/2014/main" id="{CAC2C42A-AF08-78A1-24E6-E096401BFC36}"/>
              </a:ext>
            </a:extLst>
          </p:cNvPr>
          <p:cNvSpPr txBox="1"/>
          <p:nvPr/>
        </p:nvSpPr>
        <p:spPr>
          <a:xfrm>
            <a:off x="304799" y="200297"/>
            <a:ext cx="11260183" cy="5262979"/>
          </a:xfrm>
          <a:prstGeom prst="rect">
            <a:avLst/>
          </a:prstGeom>
          <a:noFill/>
        </p:spPr>
        <p:txBody>
          <a:bodyPr wrap="square">
            <a:spAutoFit/>
          </a:bodyPr>
          <a:lstStyle/>
          <a:p>
            <a:r>
              <a:rPr lang="en-US" sz="1200" dirty="0"/>
              <a:t>5. Run Example 4 using the config file:</a:t>
            </a:r>
          </a:p>
          <a:p>
            <a:endParaRPr lang="en-US" sz="1200" dirty="0"/>
          </a:p>
          <a:p>
            <a:r>
              <a:rPr lang="en-US" sz="1200" dirty="0">
                <a:latin typeface="Courier New" panose="02070309020205020404" pitchFamily="49" charset="0"/>
                <a:cs typeface="Courier New" panose="02070309020205020404" pitchFamily="49" charset="0"/>
              </a:rPr>
              <a:t># Remove old results</a:t>
            </a:r>
          </a:p>
          <a:p>
            <a:r>
              <a:rPr lang="en-US" sz="1200" dirty="0">
                <a:latin typeface="Courier New" panose="02070309020205020404" pitchFamily="49" charset="0"/>
                <a:cs typeface="Courier New" panose="02070309020205020404" pitchFamily="49" charset="0"/>
              </a:rPr>
              <a:t>rm -rf </a:t>
            </a:r>
            <a:r>
              <a:rPr lang="en-US" sz="1200" dirty="0" err="1">
                <a:latin typeface="Courier New" panose="02070309020205020404" pitchFamily="49" charset="0"/>
                <a:cs typeface="Courier New" panose="02070309020205020404" pitchFamily="49" charset="0"/>
              </a:rPr>
              <a:t>data_dir</a:t>
            </a:r>
            <a:r>
              <a:rPr lang="en-US" sz="1200" dirty="0">
                <a:latin typeface="Courier New" panose="02070309020205020404" pitchFamily="49" charset="0"/>
                <a:cs typeface="Courier New" panose="02070309020205020404" pitchFamily="49" charset="0"/>
              </a:rPr>
              <a:t>/*</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Create test.py</a:t>
            </a:r>
          </a:p>
          <a:p>
            <a:r>
              <a:rPr lang="en-US" sz="1200" dirty="0">
                <a:latin typeface="Courier New" panose="02070309020205020404" pitchFamily="49" charset="0"/>
                <a:cs typeface="Courier New" panose="02070309020205020404" pitchFamily="49" charset="0"/>
              </a:rPr>
              <a:t>cat &lt;&lt;EOF &gt; data_dir/test.py</a:t>
            </a:r>
          </a:p>
          <a:p>
            <a:r>
              <a:rPr lang="en-US" sz="1200" dirty="0">
                <a:latin typeface="Courier New" panose="02070309020205020404" pitchFamily="49" charset="0"/>
                <a:cs typeface="Courier New" panose="02070309020205020404" pitchFamily="49" charset="0"/>
              </a:rPr>
              <a:t>#!/usr/bin/python3</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import sys</a:t>
            </a:r>
          </a:p>
          <a:p>
            <a:r>
              <a:rPr lang="en-US" sz="1200" dirty="0">
                <a:latin typeface="Courier New" panose="02070309020205020404" pitchFamily="49" charset="0"/>
                <a:cs typeface="Courier New" panose="02070309020205020404" pitchFamily="49" charset="0"/>
              </a:rPr>
              <a:t>import random</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print(</a:t>
            </a:r>
            <a:r>
              <a:rPr lang="en-US" sz="1200" dirty="0" err="1">
                <a:latin typeface="Courier New" panose="02070309020205020404" pitchFamily="49" charset="0"/>
                <a:cs typeface="Courier New" panose="02070309020205020404" pitchFamily="49" charset="0"/>
              </a:rPr>
              <a:t>f"Arguments</a:t>
            </a:r>
            <a:r>
              <a:rPr lang="en-US" sz="1200" dirty="0">
                <a:latin typeface="Courier New" panose="02070309020205020404" pitchFamily="49" charset="0"/>
                <a:cs typeface="Courier New" panose="02070309020205020404" pitchFamily="49" charset="0"/>
              </a:rPr>
              <a:t>: " , </a:t>
            </a:r>
            <a:r>
              <a:rPr lang="en-US" sz="1200" dirty="0" err="1">
                <a:latin typeface="Courier New" panose="02070309020205020404" pitchFamily="49" charset="0"/>
                <a:cs typeface="Courier New" panose="02070309020205020404" pitchFamily="49" charset="0"/>
              </a:rPr>
              <a:t>sys.argv</a:t>
            </a:r>
            <a:r>
              <a:rPr lang="en-US" sz="1200" dirty="0">
                <a:latin typeface="Courier New" panose="02070309020205020404" pitchFamily="49" charset="0"/>
                <a:cs typeface="Courier New" panose="02070309020205020404" pitchFamily="49" charset="0"/>
              </a:rPr>
              <a:t>[1:])</a:t>
            </a:r>
          </a:p>
          <a:p>
            <a:r>
              <a:rPr lang="en-US" sz="1200" dirty="0">
                <a:latin typeface="Courier New" panose="02070309020205020404" pitchFamily="49" charset="0"/>
                <a:cs typeface="Courier New" panose="02070309020205020404" pitchFamily="49" charset="0"/>
              </a:rPr>
              <a:t>numbers = [</a:t>
            </a:r>
            <a:r>
              <a:rPr lang="en-US" sz="1200" dirty="0" err="1">
                <a:latin typeface="Courier New" panose="02070309020205020404" pitchFamily="49" charset="0"/>
                <a:cs typeface="Courier New" panose="02070309020205020404" pitchFamily="49" charset="0"/>
              </a:rPr>
              <a:t>random.randint</a:t>
            </a:r>
            <a:r>
              <a:rPr lang="en-US" sz="1200" dirty="0">
                <a:latin typeface="Courier New" panose="02070309020205020404" pitchFamily="49" charset="0"/>
                <a:cs typeface="Courier New" panose="02070309020205020404" pitchFamily="49" charset="0"/>
              </a:rPr>
              <a:t>(0, 1000000000) for _ in range(100)]</a:t>
            </a:r>
          </a:p>
          <a:p>
            <a:r>
              <a:rPr lang="en-US" sz="1200" dirty="0">
                <a:latin typeface="Courier New" panose="02070309020205020404" pitchFamily="49" charset="0"/>
                <a:cs typeface="Courier New" panose="02070309020205020404" pitchFamily="49" charset="0"/>
              </a:rPr>
              <a:t>print(</a:t>
            </a:r>
            <a:r>
              <a:rPr lang="en-US" sz="1200" dirty="0" err="1">
                <a:latin typeface="Courier New" panose="02070309020205020404" pitchFamily="49" charset="0"/>
                <a:cs typeface="Courier New" panose="02070309020205020404" pitchFamily="49" charset="0"/>
              </a:rPr>
              <a:t>f"Sum</a:t>
            </a:r>
            <a:r>
              <a:rPr lang="en-US" sz="1200" dirty="0">
                <a:latin typeface="Courier New" panose="02070309020205020404" pitchFamily="49" charset="0"/>
                <a:cs typeface="Courier New" panose="02070309020205020404" pitchFamily="49" charset="0"/>
              </a:rPr>
              <a:t> of {numbers} is {sum(numbers)}")</a:t>
            </a:r>
          </a:p>
          <a:p>
            <a:r>
              <a:rPr lang="en-US" sz="1200" dirty="0">
                <a:latin typeface="Courier New" panose="02070309020205020404" pitchFamily="49" charset="0"/>
                <a:cs typeface="Courier New" panose="02070309020205020404" pitchFamily="49" charset="0"/>
              </a:rPr>
              <a:t>EOF</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make the script executable</a:t>
            </a:r>
          </a:p>
          <a:p>
            <a:r>
              <a:rPr lang="en-US" sz="1200" dirty="0" err="1">
                <a:latin typeface="Courier New" panose="02070309020205020404" pitchFamily="49" charset="0"/>
                <a:cs typeface="Courier New" panose="02070309020205020404" pitchFamily="49" charset="0"/>
              </a:rPr>
              <a:t>chmod</a:t>
            </a:r>
            <a:r>
              <a:rPr lang="en-US" sz="1200" dirty="0">
                <a:latin typeface="Courier New" panose="02070309020205020404" pitchFamily="49" charset="0"/>
                <a:cs typeface="Courier New" panose="02070309020205020404" pitchFamily="49" charset="0"/>
              </a:rPr>
              <a:t> 755 data_dir/test.py</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Use our example Rocky Linux </a:t>
            </a:r>
            <a:r>
              <a:rPr lang="en-US" sz="1200" dirty="0" err="1">
                <a:latin typeface="Courier New" panose="02070309020205020404" pitchFamily="49" charset="0"/>
                <a:cs typeface="Courier New" panose="02070309020205020404" pitchFamily="49" charset="0"/>
              </a:rPr>
              <a:t>Dockerfile</a:t>
            </a:r>
            <a:r>
              <a:rPr lang="en-US" sz="1200" dirty="0">
                <a:latin typeface="Courier New" panose="02070309020205020404" pitchFamily="49" charset="0"/>
                <a:cs typeface="Courier New" panose="02070309020205020404" pitchFamily="49" charset="0"/>
              </a:rPr>
              <a:t> as the </a:t>
            </a:r>
            <a:r>
              <a:rPr lang="en-US" sz="1200" dirty="0" err="1">
                <a:latin typeface="Courier New" panose="02070309020205020404" pitchFamily="49" charset="0"/>
                <a:cs typeface="Courier New" panose="02070309020205020404" pitchFamily="49" charset="0"/>
              </a:rPr>
              <a:t>testharness</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cp ./examples/Dockerfile.rockylinux.example4 </a:t>
            </a:r>
            <a:r>
              <a:rPr lang="en-US" sz="1200" dirty="0" err="1">
                <a:latin typeface="Courier New" panose="02070309020205020404" pitchFamily="49" charset="0"/>
                <a:cs typeface="Courier New" panose="02070309020205020404" pitchFamily="49" charset="0"/>
              </a:rPr>
              <a:t>testharness</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Dockerfile.rockylinux</a:t>
            </a:r>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Run Silent Sentinel using the config file</a:t>
            </a:r>
          </a:p>
          <a:p>
            <a:r>
              <a:rPr lang="en-US" sz="1200" dirty="0">
                <a:latin typeface="Courier New" panose="02070309020205020404" pitchFamily="49" charset="0"/>
                <a:cs typeface="Courier New" panose="02070309020205020404" pitchFamily="49" charset="0"/>
              </a:rPr>
              <a:t>./silentsentinel.sh -c ./examples/example-config4.json</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 To revert the custom </a:t>
            </a:r>
            <a:r>
              <a:rPr lang="en-US" sz="1200" dirty="0" err="1">
                <a:latin typeface="Courier New" panose="02070309020205020404" pitchFamily="49" charset="0"/>
                <a:cs typeface="Courier New" panose="02070309020205020404" pitchFamily="49" charset="0"/>
              </a:rPr>
              <a:t>Dockerfile</a:t>
            </a:r>
            <a:r>
              <a:rPr lang="en-US" sz="1200" dirty="0">
                <a:latin typeface="Courier New" panose="02070309020205020404" pitchFamily="49" charset="0"/>
                <a:cs typeface="Courier New" panose="02070309020205020404" pitchFamily="49" charset="0"/>
              </a:rPr>
              <a:t>, use git</a:t>
            </a:r>
          </a:p>
          <a:p>
            <a:r>
              <a:rPr lang="en-US" sz="1200" dirty="0">
                <a:latin typeface="Courier New" panose="02070309020205020404" pitchFamily="49" charset="0"/>
                <a:cs typeface="Courier New" panose="02070309020205020404" pitchFamily="49" charset="0"/>
              </a:rPr>
              <a:t>git restore </a:t>
            </a:r>
            <a:r>
              <a:rPr lang="en-US" sz="1200" dirty="0" err="1">
                <a:latin typeface="Courier New" panose="02070309020205020404" pitchFamily="49" charset="0"/>
                <a:cs typeface="Courier New" panose="02070309020205020404" pitchFamily="49" charset="0"/>
              </a:rPr>
              <a:t>testharness</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Dockerfile.rockylinux</a:t>
            </a:r>
            <a:endParaRPr lang="en-US"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564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8ECED-A875-D9FC-1FD1-F68FB0ECC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D8069-28AA-9D3E-375F-702E8669EAF6}"/>
              </a:ext>
            </a:extLst>
          </p:cNvPr>
          <p:cNvSpPr>
            <a:spLocks noGrp="1"/>
          </p:cNvSpPr>
          <p:nvPr>
            <p:ph type="title"/>
          </p:nvPr>
        </p:nvSpPr>
        <p:spPr>
          <a:xfrm>
            <a:off x="838200" y="225424"/>
            <a:ext cx="10515600" cy="1325563"/>
          </a:xfrm>
        </p:spPr>
        <p:txBody>
          <a:bodyPr/>
          <a:lstStyle/>
          <a:p>
            <a:r>
              <a:rPr lang="en-US" dirty="0"/>
              <a:t>Traditional Goals of Software Testing</a:t>
            </a:r>
          </a:p>
        </p:txBody>
      </p:sp>
      <p:pic>
        <p:nvPicPr>
          <p:cNvPr id="5" name="Picture Placeholder 16" descr="A picture containing text, electronics&#10;&#10;Description automatically generated">
            <a:extLst>
              <a:ext uri="{FF2B5EF4-FFF2-40B4-BE49-F238E27FC236}">
                <a16:creationId xmlns:a16="http://schemas.microsoft.com/office/drawing/2014/main" id="{B1B114C1-3826-0A64-2162-D847070B371C}"/>
              </a:ext>
            </a:extLst>
          </p:cNvPr>
          <p:cNvPicPr>
            <a:picLocks noGrp="1" noChangeAspect="1"/>
          </p:cNvPicPr>
          <p:nvPr>
            <p:ph idx="10"/>
          </p:nvPr>
        </p:nvPicPr>
        <p:blipFill>
          <a:blip r:embed="rId3">
            <a:extLst>
              <a:ext uri="{28A0092B-C50C-407E-A947-70E740481C1C}">
                <a14:useLocalDpi xmlns:a14="http://schemas.microsoft.com/office/drawing/2010/main" val="0"/>
              </a:ext>
            </a:extLst>
          </a:blip>
          <a:srcRect l="6132" r="6132"/>
          <a:stretch>
            <a:fillRect/>
          </a:stretch>
        </p:blipFill>
        <p:spPr>
          <a:xfrm>
            <a:off x="838200" y="1739396"/>
            <a:ext cx="5181600" cy="3934832"/>
          </a:xfrm>
        </p:spPr>
      </p:pic>
      <p:sp>
        <p:nvSpPr>
          <p:cNvPr id="4" name="Content Placeholder 3">
            <a:extLst>
              <a:ext uri="{FF2B5EF4-FFF2-40B4-BE49-F238E27FC236}">
                <a16:creationId xmlns:a16="http://schemas.microsoft.com/office/drawing/2014/main" id="{323FAC8E-B5F8-1AC1-B302-0DDD35E78379}"/>
              </a:ext>
            </a:extLst>
          </p:cNvPr>
          <p:cNvSpPr>
            <a:spLocks noGrp="1"/>
          </p:cNvSpPr>
          <p:nvPr>
            <p:ph idx="11"/>
          </p:nvPr>
        </p:nvSpPr>
        <p:spPr>
          <a:xfrm>
            <a:off x="6172201" y="1685925"/>
            <a:ext cx="5181600" cy="4041775"/>
          </a:xfrm>
        </p:spPr>
        <p:txBody>
          <a:bodyPr>
            <a:normAutofit/>
          </a:bodyPr>
          <a:lstStyle/>
          <a:p>
            <a:pPr marL="342900" indent="-342900">
              <a:buFont typeface="Arial" panose="020B0604020202020204" pitchFamily="34" charset="0"/>
              <a:buChar char="•"/>
            </a:pPr>
            <a:r>
              <a:rPr lang="en-US" b="1" dirty="0"/>
              <a:t>Unit testing: </a:t>
            </a:r>
            <a:r>
              <a:rPr lang="en-US" dirty="0"/>
              <a:t>validate small modules of code</a:t>
            </a:r>
          </a:p>
          <a:p>
            <a:pPr marL="342900" indent="-342900">
              <a:buFont typeface="Arial" panose="020B0604020202020204" pitchFamily="34" charset="0"/>
              <a:buChar char="•"/>
            </a:pPr>
            <a:r>
              <a:rPr lang="en-US" b="1" dirty="0"/>
              <a:t>Regression testing: </a:t>
            </a:r>
            <a:r>
              <a:rPr lang="en-US" dirty="0"/>
              <a:t>validate new doesn’t break existing</a:t>
            </a:r>
          </a:p>
          <a:p>
            <a:pPr marL="342900" indent="-342900">
              <a:buFont typeface="Arial" panose="020B0604020202020204" pitchFamily="34" charset="0"/>
              <a:buChar char="•"/>
            </a:pPr>
            <a:r>
              <a:rPr lang="en-US" b="1" dirty="0"/>
              <a:t>Performance testing:</a:t>
            </a:r>
            <a:r>
              <a:rPr lang="en-US" dirty="0"/>
              <a:t> app can handle anticipated loads</a:t>
            </a:r>
          </a:p>
          <a:p>
            <a:pPr marL="342900" indent="-342900">
              <a:buFont typeface="Arial" panose="020B0604020202020204" pitchFamily="34" charset="0"/>
              <a:buChar char="•"/>
            </a:pPr>
            <a:r>
              <a:rPr lang="en-US" dirty="0"/>
              <a:t>Plus </a:t>
            </a:r>
            <a:r>
              <a:rPr lang="en-US" i="1" dirty="0"/>
              <a:t>many</a:t>
            </a:r>
            <a:r>
              <a:rPr lang="en-US" dirty="0"/>
              <a:t> more…</a:t>
            </a:r>
          </a:p>
        </p:txBody>
      </p:sp>
    </p:spTree>
    <p:extLst>
      <p:ext uri="{BB962C8B-B14F-4D97-AF65-F5344CB8AC3E}">
        <p14:creationId xmlns:p14="http://schemas.microsoft.com/office/powerpoint/2010/main" val="295570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E129A-22B5-82D5-2C98-EA6C3360324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719C4D5-9CD8-C7F9-2A66-40C1A99BF0D9}"/>
              </a:ext>
            </a:extLst>
          </p:cNvPr>
          <p:cNvSpPr/>
          <p:nvPr/>
        </p:nvSpPr>
        <p:spPr>
          <a:xfrm>
            <a:off x="4320540" y="1297577"/>
            <a:ext cx="3333206" cy="4354286"/>
          </a:xfrm>
          <a:prstGeom prst="rect">
            <a:avLst/>
          </a:prstGeom>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18D928-260F-B2E2-92D9-6231D6B3AEFB}"/>
              </a:ext>
            </a:extLst>
          </p:cNvPr>
          <p:cNvSpPr/>
          <p:nvPr/>
        </p:nvSpPr>
        <p:spPr>
          <a:xfrm>
            <a:off x="7813757" y="1297577"/>
            <a:ext cx="3333206" cy="4358640"/>
          </a:xfrm>
          <a:prstGeom prst="rect">
            <a:avLst/>
          </a:prstGeom>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EF0F92-BD48-7413-B6DE-DD9D90AAD3F2}"/>
              </a:ext>
            </a:extLst>
          </p:cNvPr>
          <p:cNvSpPr/>
          <p:nvPr/>
        </p:nvSpPr>
        <p:spPr>
          <a:xfrm>
            <a:off x="838200" y="1297577"/>
            <a:ext cx="3333206" cy="4354286"/>
          </a:xfrm>
          <a:prstGeom prst="rect">
            <a:avLst/>
          </a:prstGeom>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96083F3-2EBE-6C7B-A99F-DD4A6B4515CB}"/>
              </a:ext>
            </a:extLst>
          </p:cNvPr>
          <p:cNvSpPr>
            <a:spLocks noGrp="1"/>
          </p:cNvSpPr>
          <p:nvPr>
            <p:ph type="body" idx="1"/>
          </p:nvPr>
        </p:nvSpPr>
        <p:spPr>
          <a:xfrm>
            <a:off x="839788" y="1681163"/>
            <a:ext cx="3531915" cy="568551"/>
          </a:xfrm>
        </p:spPr>
        <p:txBody>
          <a:bodyPr>
            <a:noAutofit/>
          </a:bodyPr>
          <a:lstStyle/>
          <a:p>
            <a:pPr algn="ctr">
              <a:lnSpc>
                <a:spcPct val="120000"/>
              </a:lnSpc>
            </a:pPr>
            <a:r>
              <a:rPr lang="en-US" sz="2400" dirty="0"/>
              <a:t>Static Application Security Testing</a:t>
            </a:r>
          </a:p>
        </p:txBody>
      </p:sp>
      <p:sp>
        <p:nvSpPr>
          <p:cNvPr id="7" name="Text Placeholder 6">
            <a:extLst>
              <a:ext uri="{FF2B5EF4-FFF2-40B4-BE49-F238E27FC236}">
                <a16:creationId xmlns:a16="http://schemas.microsoft.com/office/drawing/2014/main" id="{08575235-9433-9CF3-934F-20545C2E4BD8}"/>
              </a:ext>
            </a:extLst>
          </p:cNvPr>
          <p:cNvSpPr>
            <a:spLocks noGrp="1"/>
          </p:cNvSpPr>
          <p:nvPr>
            <p:ph type="body" sz="quarter" idx="3"/>
          </p:nvPr>
        </p:nvSpPr>
        <p:spPr>
          <a:xfrm>
            <a:off x="4291146" y="1681163"/>
            <a:ext cx="3398520" cy="568325"/>
          </a:xfrm>
        </p:spPr>
        <p:txBody>
          <a:bodyPr>
            <a:noAutofit/>
          </a:bodyPr>
          <a:lstStyle/>
          <a:p>
            <a:pPr algn="ctr">
              <a:lnSpc>
                <a:spcPct val="120000"/>
              </a:lnSpc>
            </a:pPr>
            <a:r>
              <a:rPr lang="en-US" sz="2400" dirty="0"/>
              <a:t>Dynamic Application Security Testing</a:t>
            </a:r>
          </a:p>
        </p:txBody>
      </p:sp>
      <p:sp>
        <p:nvSpPr>
          <p:cNvPr id="2" name="Title 1">
            <a:extLst>
              <a:ext uri="{FF2B5EF4-FFF2-40B4-BE49-F238E27FC236}">
                <a16:creationId xmlns:a16="http://schemas.microsoft.com/office/drawing/2014/main" id="{FB219716-94DB-A656-A214-3635BF8E6EB5}"/>
              </a:ext>
            </a:extLst>
          </p:cNvPr>
          <p:cNvSpPr>
            <a:spLocks noGrp="1"/>
          </p:cNvSpPr>
          <p:nvPr>
            <p:ph type="title"/>
          </p:nvPr>
        </p:nvSpPr>
        <p:spPr/>
        <p:txBody>
          <a:bodyPr/>
          <a:lstStyle/>
          <a:p>
            <a:r>
              <a:rPr lang="en-US" dirty="0"/>
              <a:t>Modern Improvements to Software Testing</a:t>
            </a:r>
          </a:p>
        </p:txBody>
      </p:sp>
      <p:sp>
        <p:nvSpPr>
          <p:cNvPr id="3" name="Content Placeholder 2">
            <a:extLst>
              <a:ext uri="{FF2B5EF4-FFF2-40B4-BE49-F238E27FC236}">
                <a16:creationId xmlns:a16="http://schemas.microsoft.com/office/drawing/2014/main" id="{9CF251C5-0F63-8E4D-F4FB-04855AF601FA}"/>
              </a:ext>
            </a:extLst>
          </p:cNvPr>
          <p:cNvSpPr>
            <a:spLocks noGrp="1"/>
          </p:cNvSpPr>
          <p:nvPr>
            <p:ph idx="10"/>
          </p:nvPr>
        </p:nvSpPr>
        <p:spPr>
          <a:xfrm>
            <a:off x="838201" y="2379664"/>
            <a:ext cx="3533502" cy="3348036"/>
          </a:xfrm>
        </p:spPr>
        <p:txBody>
          <a:bodyPr>
            <a:normAutofit/>
          </a:bodyPr>
          <a:lstStyle/>
          <a:p>
            <a:r>
              <a:rPr lang="en-US" sz="2000" dirty="0"/>
              <a:t>aka SAST</a:t>
            </a:r>
          </a:p>
          <a:p>
            <a:r>
              <a:rPr lang="en-US" sz="2000" dirty="0"/>
              <a:t>White-box testing</a:t>
            </a:r>
          </a:p>
          <a:p>
            <a:r>
              <a:rPr lang="en-US" sz="2000" dirty="0"/>
              <a:t>Analyzing code for weaknesses, e.g., potential buffer overflow</a:t>
            </a:r>
          </a:p>
          <a:p>
            <a:r>
              <a:rPr lang="en-US" sz="2000" dirty="0"/>
              <a:t>And more…</a:t>
            </a:r>
          </a:p>
        </p:txBody>
      </p:sp>
      <p:sp>
        <p:nvSpPr>
          <p:cNvPr id="8" name="Content Placeholder 7">
            <a:extLst>
              <a:ext uri="{FF2B5EF4-FFF2-40B4-BE49-F238E27FC236}">
                <a16:creationId xmlns:a16="http://schemas.microsoft.com/office/drawing/2014/main" id="{49FCF9A8-C587-D39C-5D9F-B9A5DF524C56}"/>
              </a:ext>
            </a:extLst>
          </p:cNvPr>
          <p:cNvSpPr>
            <a:spLocks noGrp="1"/>
          </p:cNvSpPr>
          <p:nvPr>
            <p:ph idx="11"/>
          </p:nvPr>
        </p:nvSpPr>
        <p:spPr>
          <a:xfrm>
            <a:off x="4291146" y="2379664"/>
            <a:ext cx="3463837" cy="3348036"/>
          </a:xfrm>
        </p:spPr>
        <p:txBody>
          <a:bodyPr>
            <a:normAutofit/>
          </a:bodyPr>
          <a:lstStyle/>
          <a:p>
            <a:r>
              <a:rPr lang="en-US" sz="2000" dirty="0"/>
              <a:t>aka DAST</a:t>
            </a:r>
          </a:p>
          <a:p>
            <a:r>
              <a:rPr lang="en-US" sz="2000" dirty="0"/>
              <a:t>Black-box testing</a:t>
            </a:r>
          </a:p>
          <a:p>
            <a:r>
              <a:rPr lang="en-US" sz="2000" dirty="0"/>
              <a:t>Analyzing exposed interfaces, e.g., penetration testing</a:t>
            </a:r>
          </a:p>
          <a:p>
            <a:r>
              <a:rPr lang="en-US" sz="2000" dirty="0"/>
              <a:t>Code coverage</a:t>
            </a:r>
          </a:p>
          <a:p>
            <a:r>
              <a:rPr lang="en-US" sz="2000" dirty="0"/>
              <a:t>And more…</a:t>
            </a:r>
          </a:p>
        </p:txBody>
      </p:sp>
      <p:sp>
        <p:nvSpPr>
          <p:cNvPr id="4" name="Text Placeholder 6">
            <a:extLst>
              <a:ext uri="{FF2B5EF4-FFF2-40B4-BE49-F238E27FC236}">
                <a16:creationId xmlns:a16="http://schemas.microsoft.com/office/drawing/2014/main" id="{0CED2DDA-9B17-AD5A-B0C9-0E58D2FD1AC4}"/>
              </a:ext>
            </a:extLst>
          </p:cNvPr>
          <p:cNvSpPr txBox="1">
            <a:spLocks/>
          </p:cNvSpPr>
          <p:nvPr/>
        </p:nvSpPr>
        <p:spPr>
          <a:xfrm>
            <a:off x="7781100" y="1676991"/>
            <a:ext cx="3398520" cy="568325"/>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2800" b="1" i="0" kern="1200">
                <a:solidFill>
                  <a:schemeClr val="tx1"/>
                </a:solidFill>
                <a:latin typeface="Oswald" pitchFamily="2" charset="77"/>
                <a:ea typeface="+mn-ea"/>
                <a:cs typeface="+mn-cs"/>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lgn="ctr">
              <a:lnSpc>
                <a:spcPct val="120000"/>
              </a:lnSpc>
            </a:pPr>
            <a:r>
              <a:rPr lang="en-US" sz="2400" dirty="0"/>
              <a:t>Interactive Application Security Testing</a:t>
            </a:r>
          </a:p>
        </p:txBody>
      </p:sp>
      <p:sp>
        <p:nvSpPr>
          <p:cNvPr id="5" name="Content Placeholder 7">
            <a:extLst>
              <a:ext uri="{FF2B5EF4-FFF2-40B4-BE49-F238E27FC236}">
                <a16:creationId xmlns:a16="http://schemas.microsoft.com/office/drawing/2014/main" id="{06BA71E4-F677-367C-23C0-EC7751215A9F}"/>
              </a:ext>
            </a:extLst>
          </p:cNvPr>
          <p:cNvSpPr txBox="1">
            <a:spLocks/>
          </p:cNvSpPr>
          <p:nvPr/>
        </p:nvSpPr>
        <p:spPr>
          <a:xfrm>
            <a:off x="7781100" y="2375492"/>
            <a:ext cx="3635829" cy="3348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aka IAST</a:t>
            </a:r>
          </a:p>
          <a:p>
            <a:r>
              <a:rPr lang="en-US" sz="2000" dirty="0"/>
              <a:t>Inserts sensors into system</a:t>
            </a:r>
          </a:p>
          <a:p>
            <a:r>
              <a:rPr lang="en-US" sz="2000" dirty="0"/>
              <a:t>Detects known vulnerabilities by measuring internal performance</a:t>
            </a:r>
          </a:p>
          <a:p>
            <a:r>
              <a:rPr lang="en-US" sz="2000" dirty="0"/>
              <a:t>Integrated with development tools at development time</a:t>
            </a:r>
          </a:p>
        </p:txBody>
      </p:sp>
    </p:spTree>
    <p:extLst>
      <p:ext uri="{BB962C8B-B14F-4D97-AF65-F5344CB8AC3E}">
        <p14:creationId xmlns:p14="http://schemas.microsoft.com/office/powerpoint/2010/main" val="363916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EFAF8D-17AC-6350-F9E4-8DB5DE1E5B0A}"/>
              </a:ext>
            </a:extLst>
          </p:cNvPr>
          <p:cNvSpPr>
            <a:spLocks noGrp="1"/>
          </p:cNvSpPr>
          <p:nvPr>
            <p:ph type="body" idx="1"/>
          </p:nvPr>
        </p:nvSpPr>
        <p:spPr>
          <a:xfrm>
            <a:off x="839788" y="1681163"/>
            <a:ext cx="5157787" cy="568551"/>
          </a:xfrm>
        </p:spPr>
        <p:txBody>
          <a:bodyPr/>
          <a:lstStyle/>
          <a:p>
            <a:r>
              <a:rPr lang="en-US" dirty="0"/>
              <a:t>Unaddressed challenges</a:t>
            </a:r>
          </a:p>
        </p:txBody>
      </p:sp>
      <p:sp>
        <p:nvSpPr>
          <p:cNvPr id="6" name="Text Placeholder 5">
            <a:extLst>
              <a:ext uri="{FF2B5EF4-FFF2-40B4-BE49-F238E27FC236}">
                <a16:creationId xmlns:a16="http://schemas.microsoft.com/office/drawing/2014/main" id="{B6329232-6E02-95D8-6BDE-473EF9E699E1}"/>
              </a:ext>
            </a:extLst>
          </p:cNvPr>
          <p:cNvSpPr>
            <a:spLocks noGrp="1"/>
          </p:cNvSpPr>
          <p:nvPr>
            <p:ph type="body" sz="quarter" idx="3"/>
          </p:nvPr>
        </p:nvSpPr>
        <p:spPr>
          <a:xfrm>
            <a:off x="6172200" y="1681163"/>
            <a:ext cx="5183188" cy="568325"/>
          </a:xfrm>
        </p:spPr>
        <p:txBody>
          <a:bodyPr/>
          <a:lstStyle/>
          <a:p>
            <a:r>
              <a:rPr lang="en-US" dirty="0"/>
              <a:t>Negative Outcomes</a:t>
            </a:r>
          </a:p>
        </p:txBody>
      </p:sp>
      <p:sp>
        <p:nvSpPr>
          <p:cNvPr id="2" name="Title 1">
            <a:extLst>
              <a:ext uri="{FF2B5EF4-FFF2-40B4-BE49-F238E27FC236}">
                <a16:creationId xmlns:a16="http://schemas.microsoft.com/office/drawing/2014/main" id="{FFF7286C-7DAA-91E8-A139-11CB079E20B4}"/>
              </a:ext>
            </a:extLst>
          </p:cNvPr>
          <p:cNvSpPr>
            <a:spLocks noGrp="1"/>
          </p:cNvSpPr>
          <p:nvPr>
            <p:ph type="title"/>
          </p:nvPr>
        </p:nvSpPr>
        <p:spPr>
          <a:xfrm>
            <a:off x="838200" y="225424"/>
            <a:ext cx="10515600" cy="1325563"/>
          </a:xfrm>
        </p:spPr>
        <p:txBody>
          <a:bodyPr/>
          <a:lstStyle/>
          <a:p>
            <a:r>
              <a:rPr lang="en-US" dirty="0"/>
              <a:t>Still Many Threats to Testing Success</a:t>
            </a:r>
          </a:p>
        </p:txBody>
      </p:sp>
      <p:sp>
        <p:nvSpPr>
          <p:cNvPr id="3" name="Text Placeholder 2">
            <a:extLst>
              <a:ext uri="{FF2B5EF4-FFF2-40B4-BE49-F238E27FC236}">
                <a16:creationId xmlns:a16="http://schemas.microsoft.com/office/drawing/2014/main" id="{9816624D-9738-CF9D-8621-9AB4A0B0592D}"/>
              </a:ext>
            </a:extLst>
          </p:cNvPr>
          <p:cNvSpPr>
            <a:spLocks noGrp="1"/>
          </p:cNvSpPr>
          <p:nvPr>
            <p:ph idx="10"/>
          </p:nvPr>
        </p:nvSpPr>
        <p:spPr>
          <a:xfrm>
            <a:off x="838201" y="2379664"/>
            <a:ext cx="5181600" cy="3348036"/>
          </a:xfrm>
        </p:spPr>
        <p:txBody>
          <a:bodyPr>
            <a:normAutofit/>
          </a:bodyPr>
          <a:lstStyle/>
          <a:p>
            <a:r>
              <a:rPr lang="en-US" dirty="0"/>
              <a:t>Incomplete testing procedures</a:t>
            </a:r>
          </a:p>
          <a:p>
            <a:r>
              <a:rPr lang="en-US" dirty="0"/>
              <a:t>Manual testing procedures</a:t>
            </a:r>
          </a:p>
          <a:p>
            <a:r>
              <a:rPr lang="en-US" dirty="0"/>
              <a:t>Inadequate testing tools</a:t>
            </a:r>
          </a:p>
        </p:txBody>
      </p:sp>
      <p:sp>
        <p:nvSpPr>
          <p:cNvPr id="4" name="Text Placeholder 3">
            <a:extLst>
              <a:ext uri="{FF2B5EF4-FFF2-40B4-BE49-F238E27FC236}">
                <a16:creationId xmlns:a16="http://schemas.microsoft.com/office/drawing/2014/main" id="{7A37078E-24C5-7BE9-5766-A6D1545B78B3}"/>
              </a:ext>
            </a:extLst>
          </p:cNvPr>
          <p:cNvSpPr>
            <a:spLocks noGrp="1"/>
          </p:cNvSpPr>
          <p:nvPr>
            <p:ph idx="11"/>
          </p:nvPr>
        </p:nvSpPr>
        <p:spPr>
          <a:xfrm>
            <a:off x="6172201" y="2379664"/>
            <a:ext cx="5181600" cy="3348036"/>
          </a:xfrm>
        </p:spPr>
        <p:txBody>
          <a:bodyPr>
            <a:normAutofit/>
          </a:bodyPr>
          <a:lstStyle/>
          <a:p>
            <a:r>
              <a:rPr lang="en-US" dirty="0"/>
              <a:t>Inconsistent test results can negatively impact software quality</a:t>
            </a:r>
          </a:p>
          <a:p>
            <a:r>
              <a:rPr lang="en-US" dirty="0"/>
              <a:t>Poor software quality can negatively impact business success</a:t>
            </a:r>
          </a:p>
          <a:p>
            <a:endParaRPr lang="en-US" dirty="0"/>
          </a:p>
        </p:txBody>
      </p:sp>
    </p:spTree>
    <p:extLst>
      <p:ext uri="{BB962C8B-B14F-4D97-AF65-F5344CB8AC3E}">
        <p14:creationId xmlns:p14="http://schemas.microsoft.com/office/powerpoint/2010/main" val="651063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17704-E545-9C39-ABA5-7A64A66FA18C}"/>
              </a:ext>
            </a:extLst>
          </p:cNvPr>
          <p:cNvSpPr>
            <a:spLocks noGrp="1"/>
          </p:cNvSpPr>
          <p:nvPr>
            <p:ph type="body" idx="1"/>
          </p:nvPr>
        </p:nvSpPr>
        <p:spPr/>
        <p:txBody>
          <a:bodyPr/>
          <a:lstStyle/>
          <a:p>
            <a:r>
              <a:rPr lang="en-US" dirty="0"/>
              <a:t>Functional Testing</a:t>
            </a:r>
          </a:p>
        </p:txBody>
      </p:sp>
      <p:sp>
        <p:nvSpPr>
          <p:cNvPr id="3" name="Text Placeholder 2">
            <a:extLst>
              <a:ext uri="{FF2B5EF4-FFF2-40B4-BE49-F238E27FC236}">
                <a16:creationId xmlns:a16="http://schemas.microsoft.com/office/drawing/2014/main" id="{240F0684-7F69-DBBE-FDA2-4446BD8E1976}"/>
              </a:ext>
            </a:extLst>
          </p:cNvPr>
          <p:cNvSpPr>
            <a:spLocks noGrp="1"/>
          </p:cNvSpPr>
          <p:nvPr>
            <p:ph type="body" sz="quarter" idx="3"/>
          </p:nvPr>
        </p:nvSpPr>
        <p:spPr/>
        <p:txBody>
          <a:bodyPr/>
          <a:lstStyle/>
          <a:p>
            <a:r>
              <a:rPr lang="en-US" dirty="0"/>
              <a:t>Non-Functional Testing</a:t>
            </a:r>
          </a:p>
        </p:txBody>
      </p:sp>
      <p:sp>
        <p:nvSpPr>
          <p:cNvPr id="4" name="Title 3">
            <a:extLst>
              <a:ext uri="{FF2B5EF4-FFF2-40B4-BE49-F238E27FC236}">
                <a16:creationId xmlns:a16="http://schemas.microsoft.com/office/drawing/2014/main" id="{DD9F1B42-EFCB-9645-F4DA-B00E8EC9E2CE}"/>
              </a:ext>
            </a:extLst>
          </p:cNvPr>
          <p:cNvSpPr>
            <a:spLocks noGrp="1"/>
          </p:cNvSpPr>
          <p:nvPr>
            <p:ph type="title"/>
          </p:nvPr>
        </p:nvSpPr>
        <p:spPr/>
        <p:txBody>
          <a:bodyPr/>
          <a:lstStyle/>
          <a:p>
            <a:r>
              <a:rPr lang="en-US" dirty="0"/>
              <a:t>Much of Dynamic Testing Focuses on Program Specified Behaviors </a:t>
            </a:r>
          </a:p>
        </p:txBody>
      </p:sp>
      <p:sp>
        <p:nvSpPr>
          <p:cNvPr id="5" name="Content Placeholder 4">
            <a:extLst>
              <a:ext uri="{FF2B5EF4-FFF2-40B4-BE49-F238E27FC236}">
                <a16:creationId xmlns:a16="http://schemas.microsoft.com/office/drawing/2014/main" id="{01AE6A18-2D10-E107-913F-7037B956570E}"/>
              </a:ext>
            </a:extLst>
          </p:cNvPr>
          <p:cNvSpPr>
            <a:spLocks noGrp="1"/>
          </p:cNvSpPr>
          <p:nvPr>
            <p:ph idx="10"/>
          </p:nvPr>
        </p:nvSpPr>
        <p:spPr/>
        <p:txBody>
          <a:bodyPr/>
          <a:lstStyle/>
          <a:p>
            <a:r>
              <a:rPr lang="en-US" dirty="0"/>
              <a:t>Prompts accurate</a:t>
            </a:r>
          </a:p>
          <a:p>
            <a:r>
              <a:rPr lang="en-US" dirty="0"/>
              <a:t>Inputs properly checked</a:t>
            </a:r>
          </a:p>
          <a:p>
            <a:r>
              <a:rPr lang="en-US" dirty="0"/>
              <a:t>Outputs match specifications</a:t>
            </a:r>
          </a:p>
          <a:p>
            <a:r>
              <a:rPr lang="en-US" dirty="0"/>
              <a:t>Errors handled appropriately</a:t>
            </a:r>
          </a:p>
        </p:txBody>
      </p:sp>
      <p:sp>
        <p:nvSpPr>
          <p:cNvPr id="6" name="Content Placeholder 5">
            <a:extLst>
              <a:ext uri="{FF2B5EF4-FFF2-40B4-BE49-F238E27FC236}">
                <a16:creationId xmlns:a16="http://schemas.microsoft.com/office/drawing/2014/main" id="{B4A4C3AC-21A9-D7D8-3213-EA6E9747523F}"/>
              </a:ext>
            </a:extLst>
          </p:cNvPr>
          <p:cNvSpPr>
            <a:spLocks noGrp="1"/>
          </p:cNvSpPr>
          <p:nvPr>
            <p:ph idx="11"/>
          </p:nvPr>
        </p:nvSpPr>
        <p:spPr/>
        <p:txBody>
          <a:bodyPr/>
          <a:lstStyle/>
          <a:p>
            <a:r>
              <a:rPr lang="en-US" dirty="0"/>
              <a:t>Response performance</a:t>
            </a:r>
          </a:p>
          <a:p>
            <a:r>
              <a:rPr lang="en-US" dirty="0"/>
              <a:t>Scaling performance</a:t>
            </a:r>
          </a:p>
          <a:p>
            <a:r>
              <a:rPr lang="en-US" dirty="0"/>
              <a:t>Memory management enforced</a:t>
            </a:r>
          </a:p>
          <a:p>
            <a:r>
              <a:rPr lang="en-US" dirty="0"/>
              <a:t>Authorizations enforced</a:t>
            </a:r>
          </a:p>
          <a:p>
            <a:r>
              <a:rPr lang="en-US" dirty="0"/>
              <a:t>Acceptable code-coverage</a:t>
            </a:r>
          </a:p>
        </p:txBody>
      </p:sp>
    </p:spTree>
    <p:extLst>
      <p:ext uri="{BB962C8B-B14F-4D97-AF65-F5344CB8AC3E}">
        <p14:creationId xmlns:p14="http://schemas.microsoft.com/office/powerpoint/2010/main" val="347523555"/>
      </p:ext>
    </p:extLst>
  </p:cSld>
  <p:clrMapOvr>
    <a:masterClrMapping/>
  </p:clrMapOvr>
</p:sld>
</file>

<file path=ppt/theme/theme1.xml><?xml version="1.0" encoding="utf-8"?>
<a:theme xmlns:a="http://schemas.openxmlformats.org/drawingml/2006/main" name="Office Theme">
  <a:themeElements>
    <a:clrScheme name="Custom 7">
      <a:dk1>
        <a:srgbClr val="000000"/>
      </a:dk1>
      <a:lt1>
        <a:srgbClr val="FFFFFF"/>
      </a:lt1>
      <a:dk2>
        <a:srgbClr val="122434"/>
      </a:dk2>
      <a:lt2>
        <a:srgbClr val="F1F6F8"/>
      </a:lt2>
      <a:accent1>
        <a:srgbClr val="00D7F7"/>
      </a:accent1>
      <a:accent2>
        <a:srgbClr val="FF5E2C"/>
      </a:accent2>
      <a:accent3>
        <a:srgbClr val="F5F5F3"/>
      </a:accent3>
      <a:accent4>
        <a:srgbClr val="EE63ED"/>
      </a:accent4>
      <a:accent5>
        <a:srgbClr val="FFD351"/>
      </a:accent5>
      <a:accent6>
        <a:srgbClr val="F9F07A"/>
      </a:accent6>
      <a:hlink>
        <a:srgbClr val="00D3F7"/>
      </a:hlink>
      <a:folHlink>
        <a:srgbClr val="FF5E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5d1d2d7-01d2-4968-9004-42f707d033ff">
      <Terms xmlns="http://schemas.microsoft.com/office/infopath/2007/PartnerControls"/>
    </lcf76f155ced4ddcb4097134ff3c332f>
    <TaxCatchAll xmlns="55efedfe-48d9-4703-ab84-b79a8b887777" xsi:nil="true"/>
    <SharedWithUsers xmlns="55efedfe-48d9-4703-ab84-b79a8b887777">
      <UserInfo>
        <DisplayName/>
        <AccountId xsi:nil="true"/>
        <AccountType/>
      </UserInfo>
    </SharedWithUsers>
    <MediaLengthInSeconds xmlns="15d1d2d7-01d2-4968-9004-42f707d033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3AFB79D78FDD429518BD9726605F01" ma:contentTypeVersion="16" ma:contentTypeDescription="Create a new document." ma:contentTypeScope="" ma:versionID="5097ae11d2d5194ef695c7494a5c825c">
  <xsd:schema xmlns:xsd="http://www.w3.org/2001/XMLSchema" xmlns:xs="http://www.w3.org/2001/XMLSchema" xmlns:p="http://schemas.microsoft.com/office/2006/metadata/properties" xmlns:ns2="15d1d2d7-01d2-4968-9004-42f707d033ff" xmlns:ns3="55efedfe-48d9-4703-ab84-b79a8b887777" targetNamespace="http://schemas.microsoft.com/office/2006/metadata/properties" ma:root="true" ma:fieldsID="4062939e1e22a7dcfd7375c1134d6e09" ns2:_="" ns3:_="">
    <xsd:import namespace="15d1d2d7-01d2-4968-9004-42f707d033ff"/>
    <xsd:import namespace="55efedfe-48d9-4703-ab84-b79a8b8877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1d2d7-01d2-4968-9004-42f707d033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a46a5ad-c9ae-4ea9-bcd4-0fbcf831683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efedfe-48d9-4703-ab84-b79a8b88777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525b609-7b5d-4202-8e30-0ffb75684e62}" ma:internalName="TaxCatchAll" ma:showField="CatchAllData" ma:web="55efedfe-48d9-4703-ab84-b79a8b88777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ED962B-E0D3-4D14-99B4-8188F1F6D1EE}">
  <ds:schemaRefs>
    <ds:schemaRef ds:uri="http://schemas.microsoft.com/sharepoint/v3/contenttype/forms"/>
  </ds:schemaRefs>
</ds:datastoreItem>
</file>

<file path=customXml/itemProps2.xml><?xml version="1.0" encoding="utf-8"?>
<ds:datastoreItem xmlns:ds="http://schemas.openxmlformats.org/officeDocument/2006/customXml" ds:itemID="{A89F7D77-9993-4A68-9B83-4329FFEE25D4}">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55efedfe-48d9-4703-ab84-b79a8b887777"/>
    <ds:schemaRef ds:uri="15d1d2d7-01d2-4968-9004-42f707d033ff"/>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729C1CC-3534-4ADB-9542-B106ED92E9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d1d2d7-01d2-4968-9004-42f707d033ff"/>
    <ds:schemaRef ds:uri="55efedfe-48d9-4703-ab84-b79a8b887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5a9dce2-04f2-4043-995d-1ec3861911c6}" enabled="0" method="" siteId="{95a9dce2-04f2-4043-995d-1ec3861911c6}" removed="1"/>
</clbl:labelList>
</file>

<file path=docProps/app.xml><?xml version="1.0" encoding="utf-8"?>
<Properties xmlns="http://schemas.openxmlformats.org/officeDocument/2006/extended-properties" xmlns:vt="http://schemas.openxmlformats.org/officeDocument/2006/docPropsVTypes">
  <TotalTime>6058</TotalTime>
  <Words>3445</Words>
  <Application>Microsoft Office PowerPoint</Application>
  <PresentationFormat>Widescreen</PresentationFormat>
  <Paragraphs>460</Paragraphs>
  <Slides>59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Aptos</vt:lpstr>
      <vt:lpstr>Arial</vt:lpstr>
      <vt:lpstr>Calibri</vt:lpstr>
      <vt:lpstr>Courier New</vt:lpstr>
      <vt:lpstr>Montserrat</vt:lpstr>
      <vt:lpstr>Open Sans</vt:lpstr>
      <vt:lpstr>Oswald</vt:lpstr>
      <vt:lpstr>Oswald Medium</vt:lpstr>
      <vt:lpstr>Office Theme</vt:lpstr>
      <vt:lpstr>Dynamic Analysis of an Executable’s System Impact</vt:lpstr>
      <vt:lpstr>PowerPoint Presentation</vt:lpstr>
      <vt:lpstr>PowerPoint Presentation</vt:lpstr>
      <vt:lpstr>Agenda</vt:lpstr>
      <vt:lpstr>Goals and Shortcomings of Software Testing</vt:lpstr>
      <vt:lpstr>Traditional Goals of Software Testing</vt:lpstr>
      <vt:lpstr>Modern Improvements to Software Testing</vt:lpstr>
      <vt:lpstr>Still Many Threats to Testing Success</vt:lpstr>
      <vt:lpstr>Much of Dynamic Testing Focuses on Program Specified Behaviors </vt:lpstr>
      <vt:lpstr>Expanding Dynamic Testing (DAST) to Environmental Interactions without Internal Sensors (IAST)</vt:lpstr>
      <vt:lpstr>How to Close the Gap?</vt:lpstr>
      <vt:lpstr>New Testing Framework: Silent Sentinel</vt:lpstr>
      <vt:lpstr>Some Gaps Addressed by Silent Sentinel</vt:lpstr>
      <vt:lpstr>How It Works</vt:lpstr>
      <vt:lpstr>System Diagram</vt:lpstr>
      <vt:lpstr>Containers and Their Purposes</vt:lpstr>
      <vt:lpstr>Design Decision – Containerization of Test Harness</vt:lpstr>
      <vt:lpstr>Metric Collection Methods</vt:lpstr>
      <vt:lpstr>Tools Used to Generate Data for Findings</vt:lpstr>
      <vt:lpstr>Raw Output Generated</vt:lpstr>
      <vt:lpstr>Interpretation Guide - 1</vt:lpstr>
      <vt:lpstr>Interpretation Guide - 2</vt:lpstr>
      <vt:lpstr>Formatting of Report Findings</vt:lpstr>
      <vt:lpstr>Findings Generated From Data</vt:lpstr>
      <vt:lpstr>Examples and Outputs</vt:lpstr>
      <vt:lpstr>Examples</vt:lpstr>
      <vt:lpstr>Example Common Environment</vt:lpstr>
      <vt:lpstr>Example 0: Silent Sentinel Command Line</vt:lpstr>
      <vt:lpstr>PowerPoint Presentation</vt:lpstr>
      <vt:lpstr>Example 1: Run Command in Container $PATH</vt:lpstr>
      <vt:lpstr>Example 1 Background</vt:lpstr>
      <vt:lpstr>PowerPoint Presentation</vt:lpstr>
      <vt:lpstr>PowerPoint Presentation</vt:lpstr>
      <vt:lpstr>Example 1 Outputs</vt:lpstr>
      <vt:lpstr>Example 2: Run Custom Bash Script</vt:lpstr>
      <vt:lpstr>Example 2 Background</vt:lpstr>
      <vt:lpstr>PowerPoint Presentation</vt:lpstr>
      <vt:lpstr>PowerPoint Presentation</vt:lpstr>
      <vt:lpstr>Example 2 Outputs (1)</vt:lpstr>
      <vt:lpstr>Example 2 Outputs (2)</vt:lpstr>
      <vt:lpstr>Example 3: Compile, Install and Test Binary from Source</vt:lpstr>
      <vt:lpstr>Example 3 Background</vt:lpstr>
      <vt:lpstr>PowerPoint Presentation</vt:lpstr>
      <vt:lpstr>PowerPoint Presentation</vt:lpstr>
      <vt:lpstr>Example 3 Outputs (1)</vt:lpstr>
      <vt:lpstr>Example 3 Outputs (2)</vt:lpstr>
      <vt:lpstr>Example 4: Run Custom Python Script</vt:lpstr>
      <vt:lpstr>Example 4 Background</vt:lpstr>
      <vt:lpstr>PowerPoint Presentation</vt:lpstr>
      <vt:lpstr>PowerPoint Presentation</vt:lpstr>
      <vt:lpstr>PowerPoint Presentation</vt:lpstr>
      <vt:lpstr>Example 4 Outputs (1)</vt:lpstr>
      <vt:lpstr>How Does Silent Sentinel Help?</vt:lpstr>
      <vt:lpstr>Try It Out!</vt:lpstr>
      <vt:lpstr>Example Instructions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McKinney</dc:creator>
  <cp:lastModifiedBy>Lori Flynn</cp:lastModifiedBy>
  <cp:revision>135</cp:revision>
  <cp:lastPrinted>2025-10-20T14:12:00Z</cp:lastPrinted>
  <dcterms:created xsi:type="dcterms:W3CDTF">2022-05-18T17:54:46Z</dcterms:created>
  <dcterms:modified xsi:type="dcterms:W3CDTF">2025-10-30T21:06:01Z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74100</vt:r8>
  </property>
  <property fmtid="{D5CDD505-2E9C-101B-9397-08002B2CF9AE}" pid="3" name="xd_Signature">
    <vt:bool>false</vt:bool>
  </property>
  <property fmtid="{D5CDD505-2E9C-101B-9397-08002B2CF9AE}" pid="4" name="xd_ProgID">
    <vt:lpwstr/>
  </property>
  <property fmtid="{D5CDD505-2E9C-101B-9397-08002B2CF9AE}" pid="5" name="TriggerFlowInfo">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MediaServiceImageTags">
    <vt:lpwstr/>
  </property>
  <property fmtid="{D5CDD505-2E9C-101B-9397-08002B2CF9AE}" pid="10" name="ContentTypeId">
    <vt:lpwstr>0x010100133AFB79D78FDD429518BD9726605F01</vt:lpwstr>
  </property>
</Properties>
</file>